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93905"/>
    <a:srgbClr val="E73A72"/>
    <a:srgbClr val="906E30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" y="0"/>
            <a:ext cx="7773394" cy="10910776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2451292" y="683311"/>
            <a:ext cx="2839239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大切な人への贈り物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7842" y="2913117"/>
            <a:ext cx="5436104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800" b="1" dirty="0">
                <a:solidFill>
                  <a:srgbClr val="E73A72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キャンペーン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607825" y="4385661"/>
            <a:ext cx="4693914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2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月２６日（月）～２月１４日（土）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869890" y="5148060"/>
            <a:ext cx="633843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500" b="1" dirty="0" smtClean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3,000</a:t>
            </a:r>
            <a:r>
              <a:rPr lang="ja-JP" altLang="en-US" sz="2500" b="1" dirty="0" smtClean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</a:t>
            </a:r>
            <a:r>
              <a:rPr lang="ja-JP" altLang="en-US" sz="25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（税込）お買い上げのお客様は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579324" y="6098462"/>
            <a:ext cx="2175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ギフト</a:t>
            </a:r>
          </a:p>
          <a:p>
            <a:pPr algn="ctr"/>
            <a:r>
              <a:rPr lang="ja-JP" altLang="en-US" sz="2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ラッピング</a:t>
            </a:r>
          </a:p>
          <a:p>
            <a:pPr algn="ctr"/>
            <a:r>
              <a:rPr lang="ja-JP" altLang="en-US" sz="2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無料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823429" y="6098462"/>
            <a:ext cx="20574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特製</a:t>
            </a:r>
          </a:p>
          <a:p>
            <a:pPr algn="ctr"/>
            <a:r>
              <a:rPr lang="ja-JP" altLang="en-US" sz="2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メッセージ</a:t>
            </a:r>
          </a:p>
          <a:p>
            <a:pPr algn="ctr"/>
            <a:r>
              <a:rPr lang="ja-JP" altLang="en-US" sz="2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カード無料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788476" y="6267290"/>
            <a:ext cx="2550475" cy="104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さらに</a:t>
            </a:r>
          </a:p>
          <a:p>
            <a:pPr algn="ctr"/>
            <a:r>
              <a:rPr lang="ja-JP" altLang="en-US" sz="28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ポイント５倍</a:t>
            </a:r>
          </a:p>
          <a:p>
            <a:pPr algn="ctr"/>
            <a:r>
              <a:rPr lang="ja-JP" altLang="en-US" sz="1400" b="1" dirty="0">
                <a:solidFill>
                  <a:srgbClr val="693905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（対象商品に限ります）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71348" y="9017026"/>
            <a:ext cx="2457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BOUTIQUE ASKUL</a:t>
            </a:r>
            <a:endParaRPr lang="ja-JP" altLang="en-US" sz="18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215146" y="9385147"/>
            <a:ext cx="1999265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500" dirty="0">
                <a:solidFill>
                  <a:schemeClr val="bg1"/>
                </a:solidFill>
                <a:latin typeface="Calibri" panose="020F0502020204030204" pitchFamily="34" charset="0"/>
                <a:ea typeface="HG丸ｺﾞｼｯｸM-PRO" panose="020F0600000000000000" pitchFamily="50" charset="-128"/>
              </a:rPr>
              <a:t>03-1234-1111</a:t>
            </a:r>
            <a:endParaRPr lang="ja-JP" altLang="en-US" sz="2500" dirty="0">
              <a:solidFill>
                <a:schemeClr val="bg1"/>
              </a:solidFill>
              <a:latin typeface="Calibri" panose="020F0502020204030204" pitchFamily="34" charset="0"/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215146" y="9843245"/>
            <a:ext cx="38862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1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〒</a:t>
            </a:r>
            <a:r>
              <a:rPr lang="en-US" altLang="zh-TW" sz="11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135-0061 </a:t>
            </a:r>
            <a:r>
              <a:rPr lang="zh-TW" altLang="en-US" sz="11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東京都江東区豊洲</a:t>
            </a:r>
            <a:r>
              <a:rPr lang="en-US" altLang="zh-TW" sz="11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3-2-3</a:t>
            </a:r>
            <a:endParaRPr lang="ja-JP" altLang="en-US" sz="1100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215146" y="10180826"/>
            <a:ext cx="207935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solidFill>
                  <a:schemeClr val="bg1"/>
                </a:solidFill>
              </a:rPr>
              <a:t>http://www.askult.com/</a:t>
            </a:r>
            <a:endParaRPr lang="ja-JP" altLang="en-US" sz="1500" dirty="0">
              <a:solidFill>
                <a:schemeClr val="bg1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00843" y="9440267"/>
            <a:ext cx="5325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</a:t>
            </a:r>
            <a:endParaRPr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82409" y="9803164"/>
            <a:ext cx="569387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住所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591225" y="10145502"/>
            <a:ext cx="5517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URL</a:t>
            </a:r>
            <a:endParaRPr lang="ja-JP" altLang="en-US" sz="1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91" y="1303086"/>
            <a:ext cx="7120142" cy="1975108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28" y="4010588"/>
            <a:ext cx="1078994" cy="1057658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871" y="4083820"/>
            <a:ext cx="1100330" cy="947930"/>
          </a:xfrm>
          <a:prstGeom prst="rect">
            <a:avLst/>
          </a:prstGeom>
        </p:spPr>
      </p:pic>
      <p:sp>
        <p:nvSpPr>
          <p:cNvPr id="22" name="正方形/長方形 21"/>
          <p:cNvSpPr/>
          <p:nvPr/>
        </p:nvSpPr>
        <p:spPr>
          <a:xfrm>
            <a:off x="5583299" y="9500964"/>
            <a:ext cx="1756800" cy="9756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144</TotalTime>
  <Words>171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18</cp:revision>
  <cp:lastPrinted>2013-10-11T08:12:09Z</cp:lastPrinted>
  <dcterms:created xsi:type="dcterms:W3CDTF">2013-08-07T01:16:52Z</dcterms:created>
  <dcterms:modified xsi:type="dcterms:W3CDTF">2014-06-13T01:10:59Z</dcterms:modified>
</cp:coreProperties>
</file>