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21142325" cy="3003550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3906"/>
    <a:srgbClr val="EB6894"/>
    <a:srgbClr val="693905"/>
    <a:srgbClr val="E73A72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0"/>
            <a:ext cx="9161672" cy="1506990"/>
          </a:xfrm>
          <a:prstGeom prst="rect">
            <a:avLst/>
          </a:prstGeom>
        </p:spPr>
        <p:txBody>
          <a:bodyPr vert="horz" lIns="279848" tIns="139924" rIns="279848" bIns="139924" rtlCol="0"/>
          <a:lstStyle>
            <a:lvl1pPr algn="l">
              <a:defRPr sz="3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11975766" y="0"/>
            <a:ext cx="9161672" cy="1506990"/>
          </a:xfrm>
          <a:prstGeom prst="rect">
            <a:avLst/>
          </a:prstGeom>
        </p:spPr>
        <p:txBody>
          <a:bodyPr vert="horz" lIns="279848" tIns="139924" rIns="279848" bIns="139924" rtlCol="0"/>
          <a:lstStyle>
            <a:lvl1pPr algn="r">
              <a:defRPr sz="3500"/>
            </a:lvl1pPr>
          </a:lstStyle>
          <a:p>
            <a:fld id="{70F99883-74AE-4A2C-81B7-5B86A08198C0}" type="datetimeFigureOut">
              <a:rPr kumimoji="1" lang="ja-JP" altLang="en-US" smtClean="0"/>
              <a:t>2014/6/24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78650" y="3749675"/>
            <a:ext cx="7185025" cy="10144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279848" tIns="139924" rIns="279848" bIns="1399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14234" y="14454587"/>
            <a:ext cx="16913860" cy="11826477"/>
          </a:xfrm>
          <a:prstGeom prst="rect">
            <a:avLst/>
          </a:prstGeom>
        </p:spPr>
        <p:txBody>
          <a:bodyPr vert="horz" lIns="279848" tIns="139924" rIns="279848" bIns="1399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28528520"/>
            <a:ext cx="9161672" cy="1506987"/>
          </a:xfrm>
          <a:prstGeom prst="rect">
            <a:avLst/>
          </a:prstGeom>
        </p:spPr>
        <p:txBody>
          <a:bodyPr vert="horz" lIns="279848" tIns="139924" rIns="279848" bIns="139924" rtlCol="0" anchor="b"/>
          <a:lstStyle>
            <a:lvl1pPr algn="l">
              <a:defRPr sz="3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1975766" y="28528520"/>
            <a:ext cx="9161672" cy="1506987"/>
          </a:xfrm>
          <a:prstGeom prst="rect">
            <a:avLst/>
          </a:prstGeom>
        </p:spPr>
        <p:txBody>
          <a:bodyPr vert="horz" lIns="279848" tIns="139924" rIns="279848" bIns="139924" rtlCol="0" anchor="b"/>
          <a:lstStyle>
            <a:lvl1pPr algn="r">
              <a:defRPr sz="3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6/24/2014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" y="1577"/>
            <a:ext cx="21600000" cy="30489278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1389828" y="28799310"/>
            <a:ext cx="1832400" cy="612000"/>
          </a:xfrm>
          <a:prstGeom prst="rect">
            <a:avLst/>
          </a:prstGeom>
          <a:solidFill>
            <a:srgbClr val="6A3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1389828" y="27784264"/>
            <a:ext cx="1832400" cy="612000"/>
          </a:xfrm>
          <a:prstGeom prst="rect">
            <a:avLst/>
          </a:prstGeom>
          <a:solidFill>
            <a:srgbClr val="6A3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1389828" y="26769217"/>
            <a:ext cx="1832400" cy="612000"/>
          </a:xfrm>
          <a:prstGeom prst="rect">
            <a:avLst/>
          </a:prstGeom>
          <a:solidFill>
            <a:srgbClr val="6A3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2780575" y="12122372"/>
            <a:ext cx="15843600" cy="1443600"/>
          </a:xfrm>
          <a:prstGeom prst="rect">
            <a:avLst/>
          </a:prstGeom>
          <a:solidFill>
            <a:srgbClr val="EB68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6810369" y="1752752"/>
            <a:ext cx="7888192" cy="124770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400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大切な人への贈り物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3272371" y="8144518"/>
            <a:ext cx="15103002" cy="318379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9000" b="1" dirty="0">
                <a:solidFill>
                  <a:srgbClr val="E73A7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キャンペーン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466983" y="12261467"/>
            <a:ext cx="13236371" cy="116541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59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59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月２６日（月）～２月１４日（土）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416795" y="14392989"/>
            <a:ext cx="17609919" cy="133375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en-US" altLang="ja-JP" sz="70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3,000</a:t>
            </a:r>
            <a:r>
              <a:rPr lang="ja-JP" altLang="en-US" sz="70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円（税込）お買い上げのお客様は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609523" y="17050132"/>
            <a:ext cx="6044841" cy="387218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7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ギフト</a:t>
            </a:r>
          </a:p>
          <a:p>
            <a:pPr algn="ctr"/>
            <a:r>
              <a:rPr lang="ja-JP" altLang="en-US" sz="7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ラッピング</a:t>
            </a:r>
          </a:p>
          <a:p>
            <a:pPr algn="ctr"/>
            <a:r>
              <a:rPr lang="ja-JP" altLang="en-US" sz="7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無料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7844269" y="17050132"/>
            <a:ext cx="5716213" cy="387218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7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特製</a:t>
            </a:r>
          </a:p>
          <a:p>
            <a:pPr algn="ctr"/>
            <a:r>
              <a:rPr lang="ja-JP" altLang="en-US" sz="7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メッセージ</a:t>
            </a:r>
          </a:p>
          <a:p>
            <a:pPr algn="ctr"/>
            <a:r>
              <a:rPr lang="ja-JP" altLang="en-US" sz="7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カード無料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3303713" y="17522142"/>
            <a:ext cx="7085926" cy="2928156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さらに</a:t>
            </a:r>
          </a:p>
          <a:p>
            <a:pPr algn="ctr"/>
            <a:r>
              <a:rPr lang="ja-JP" altLang="en-US" sz="7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ポイント５倍</a:t>
            </a:r>
          </a:p>
          <a:p>
            <a:pPr algn="ctr"/>
            <a:r>
              <a:rPr lang="ja-JP" altLang="en-US" sz="39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（対象商品に限ります）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088818" y="25367532"/>
            <a:ext cx="6828238" cy="103258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5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BOUTIQUE ASKUL</a:t>
            </a:r>
            <a:endParaRPr lang="ja-JP" altLang="en-US" sz="5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249888" y="26437547"/>
            <a:ext cx="5615695" cy="133468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7000" dirty="0">
                <a:solidFill>
                  <a:schemeClr val="bg1"/>
                </a:solidFill>
                <a:latin typeface="Calibri" panose="020F0502020204030204" pitchFamily="34" charset="0"/>
                <a:ea typeface="HG丸ｺﾞｼｯｸM-PRO" panose="020F0600000000000000" pitchFamily="50" charset="-128"/>
              </a:rPr>
              <a:t>03-1234-1111</a:t>
            </a:r>
            <a:endParaRPr lang="ja-JP" altLang="en-US" sz="7000" dirty="0">
              <a:solidFill>
                <a:schemeClr val="bg1"/>
              </a:solidFill>
              <a:latin typeface="Calibri" panose="020F0502020204030204" pitchFamily="34" charset="0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249888" y="27686771"/>
            <a:ext cx="10796939" cy="731411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r>
              <a:rPr lang="zh-TW" altLang="en-US" sz="31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lang="en-US" altLang="zh-TW" sz="31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135-0061 </a:t>
            </a:r>
            <a:r>
              <a:rPr lang="zh-TW" altLang="en-US" sz="31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</a:t>
            </a:r>
            <a:r>
              <a:rPr lang="en-US" altLang="zh-TW" sz="3100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31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249888" y="28599053"/>
            <a:ext cx="5777016" cy="90350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4200" dirty="0">
                <a:solidFill>
                  <a:schemeClr val="bg1"/>
                </a:solidFill>
              </a:rPr>
              <a:t>http://www.askult.com/</a:t>
            </a:r>
            <a:endParaRPr lang="ja-JP" altLang="en-US" sz="4200" dirty="0">
              <a:solidFill>
                <a:schemeClr val="bg1"/>
              </a:solidFill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562" y="11212835"/>
            <a:ext cx="2997744" cy="2957009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6632" y="11417578"/>
            <a:ext cx="3057021" cy="2650231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50" y="3585881"/>
            <a:ext cx="20244229" cy="5621181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1746694" y="28697547"/>
            <a:ext cx="1160895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5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</a:t>
            </a:r>
            <a:endParaRPr lang="ja-JP" altLang="en-US" sz="45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696199" y="27681504"/>
            <a:ext cx="12618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2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住所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718641" y="26669830"/>
            <a:ext cx="1217000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URL</a:t>
            </a:r>
            <a:endParaRPr lang="ja-JP" altLang="en-US" sz="45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5638074" y="26781717"/>
            <a:ext cx="4878000" cy="2728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252</TotalTime>
  <Words>171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25</cp:revision>
  <cp:lastPrinted>2014-06-24T07:33:30Z</cp:lastPrinted>
  <dcterms:created xsi:type="dcterms:W3CDTF">2013-08-07T01:16:52Z</dcterms:created>
  <dcterms:modified xsi:type="dcterms:W3CDTF">2014-06-24T07:36:50Z</dcterms:modified>
</cp:coreProperties>
</file>