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F100"/>
    <a:srgbClr val="FF0000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150" y="-10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3670246" y="1812441"/>
            <a:ext cx="3564000" cy="18000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800" dirty="0"/>
          </a:p>
        </p:txBody>
      </p:sp>
      <p:sp>
        <p:nvSpPr>
          <p:cNvPr id="39" name="正方形/長方形 38"/>
          <p:cNvSpPr/>
          <p:nvPr/>
        </p:nvSpPr>
        <p:spPr>
          <a:xfrm>
            <a:off x="7232493" y="1812441"/>
            <a:ext cx="3672000" cy="18000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0" y="1812441"/>
            <a:ext cx="3672000" cy="18000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670246" y="3603369"/>
            <a:ext cx="3564000" cy="18000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800" dirty="0"/>
          </a:p>
        </p:txBody>
      </p:sp>
      <p:sp>
        <p:nvSpPr>
          <p:cNvPr id="42" name="正方形/長方形 41"/>
          <p:cNvSpPr/>
          <p:nvPr/>
        </p:nvSpPr>
        <p:spPr>
          <a:xfrm>
            <a:off x="7232493" y="3603369"/>
            <a:ext cx="3672000" cy="18000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0" y="3603369"/>
            <a:ext cx="3672000" cy="18000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8000" cy="7771836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383" y="5595507"/>
            <a:ext cx="847346" cy="347473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 rot="20634411">
            <a:off x="58506" y="296024"/>
            <a:ext cx="1925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新作続々</a:t>
            </a:r>
            <a:r>
              <a:rPr lang="ja-JP" altLang="en-US" sz="1800" dirty="0" smtClean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入荷中</a:t>
            </a:r>
            <a:r>
              <a:rPr lang="en-US" altLang="ja-JP" sz="1800" dirty="0" smtClean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!!</a:t>
            </a:r>
            <a:endParaRPr lang="ja-JP" altLang="en-US" sz="1800" dirty="0">
              <a:solidFill>
                <a:srgbClr val="FFF1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60798" y="399566"/>
            <a:ext cx="326243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0" dirty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メガネ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896114" y="399566"/>
            <a:ext cx="382348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0" dirty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実施中</a:t>
            </a:r>
            <a:r>
              <a:rPr lang="en-US" altLang="ja-JP" sz="8000" dirty="0">
                <a:solidFill>
                  <a:srgbClr val="FFF1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!!</a:t>
            </a:r>
            <a:endParaRPr lang="ja-JP" altLang="en-US" sz="8000" dirty="0">
              <a:solidFill>
                <a:srgbClr val="FFF1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85052" y="5402394"/>
            <a:ext cx="3164323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どなたでもピッタリなメガネを</a:t>
            </a:r>
          </a:p>
          <a:p>
            <a:pPr>
              <a:lnSpc>
                <a:spcPts val="2300"/>
              </a:lnSpc>
            </a:pPr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お選びできるようバリエーション・</a:t>
            </a:r>
          </a:p>
          <a:p>
            <a:pPr>
              <a:lnSpc>
                <a:spcPts val="2300"/>
              </a:lnSpc>
            </a:pPr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サイズ・カラーを豊富に</a:t>
            </a:r>
          </a:p>
          <a:p>
            <a:pPr>
              <a:lnSpc>
                <a:spcPts val="2300"/>
              </a:lnSpc>
            </a:pPr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取り揃えております。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3425383" y="5533232"/>
            <a:ext cx="814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今なら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293855" y="5523900"/>
            <a:ext cx="108639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フレーム交換</a:t>
            </a:r>
          </a:p>
          <a:p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レンズ交換も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301548" y="5869098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全品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7188188" y="5561322"/>
            <a:ext cx="32400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特製メガネケース</a:t>
            </a:r>
          </a:p>
          <a:p>
            <a:pPr algn="ctr"/>
            <a:r>
              <a:rPr lang="ja-JP" altLang="en-US" sz="2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をもれなく進呈</a:t>
            </a:r>
            <a:r>
              <a:rPr lang="en-US" altLang="ja-JP" sz="2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!!</a:t>
            </a:r>
            <a:endParaRPr lang="ja-JP" altLang="en-US" sz="28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913641" y="6719381"/>
            <a:ext cx="467307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アスクルメガネ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292376" y="6890232"/>
            <a:ext cx="6623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メガネ</a:t>
            </a:r>
            <a:endParaRPr lang="ja-JP" altLang="en-US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6792883" y="6826313"/>
            <a:ext cx="335540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26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6792883" y="7198773"/>
            <a:ext cx="20329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</a:t>
            </a:r>
            <a:r>
              <a:rPr lang="en-US" altLang="zh-TW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  <a:endParaRPr lang="ja-JP" altLang="en-US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92376" y="7197636"/>
            <a:ext cx="6623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　計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5237742" y="5869098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全品</a:t>
            </a: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877" y="5644571"/>
            <a:ext cx="865634" cy="850394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183" y="5644571"/>
            <a:ext cx="862586" cy="850394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012" y="205274"/>
            <a:ext cx="3352807" cy="145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32</TotalTime>
  <Words>184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11</cp:revision>
  <cp:lastPrinted>2013-04-25T06:18:16Z</cp:lastPrinted>
  <dcterms:created xsi:type="dcterms:W3CDTF">2013-08-07T01:20:38Z</dcterms:created>
  <dcterms:modified xsi:type="dcterms:W3CDTF">2014-06-20T07:26:18Z</dcterms:modified>
</cp:coreProperties>
</file>