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7454D"/>
    <a:srgbClr val="000099"/>
    <a:srgbClr val="F0F4FA"/>
    <a:srgbClr val="E8EEF8"/>
    <a:srgbClr val="203864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72" y="-354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2014/6/20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正方形/長方形 43"/>
          <p:cNvSpPr/>
          <p:nvPr/>
        </p:nvSpPr>
        <p:spPr>
          <a:xfrm>
            <a:off x="1852506" y="396365"/>
            <a:ext cx="1443600" cy="17856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1852506" y="2216038"/>
            <a:ext cx="1443600" cy="17856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378571" y="2215506"/>
            <a:ext cx="1443600" cy="17856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7" name="正方形/長方形 46"/>
          <p:cNvSpPr/>
          <p:nvPr/>
        </p:nvSpPr>
        <p:spPr>
          <a:xfrm>
            <a:off x="378571" y="398881"/>
            <a:ext cx="1443600" cy="17856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43" name="図 4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185" y="0"/>
            <a:ext cx="10818118" cy="7775998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7385998" y="2314205"/>
            <a:ext cx="3236784" cy="61555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400" dirty="0">
                <a:solidFill>
                  <a:srgbClr val="A7454D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アスクル整骨院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7380344" y="3170755"/>
            <a:ext cx="800219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ご案内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7332441" y="3493838"/>
            <a:ext cx="2367047" cy="7848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800"/>
              </a:lnSpc>
            </a:pPr>
            <a:r>
              <a:rPr lang="ja-JP" altLang="en-US" sz="13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・各種保険取扱</a:t>
            </a:r>
          </a:p>
          <a:p>
            <a:pPr>
              <a:lnSpc>
                <a:spcPts val="1800"/>
              </a:lnSpc>
            </a:pPr>
            <a:r>
              <a:rPr lang="ja-JP" altLang="en-US" sz="13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・リハビリ対応</a:t>
            </a:r>
          </a:p>
          <a:p>
            <a:pPr>
              <a:lnSpc>
                <a:spcPts val="1800"/>
              </a:lnSpc>
            </a:pPr>
            <a:r>
              <a:rPr lang="ja-JP" altLang="en-US" sz="13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・スポーツマッサージ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7381340" y="7162709"/>
            <a:ext cx="1828578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300" dirty="0">
                <a:solidFill>
                  <a:schemeClr val="bg1"/>
                </a:solidFill>
                <a:latin typeface="Calibri" panose="020F0502020204030204" pitchFamily="34" charset="0"/>
                <a:ea typeface="HGPｺﾞｼｯｸE" panose="020B0900000000000000" pitchFamily="50" charset="-128"/>
                <a:cs typeface="Arial" panose="020B0604020202020204" pitchFamily="34" charset="0"/>
              </a:rPr>
              <a:t>http://www.askult.com/</a:t>
            </a:r>
            <a:endParaRPr lang="ja-JP" altLang="en-US" sz="1300" dirty="0">
              <a:solidFill>
                <a:schemeClr val="bg1"/>
              </a:solidFill>
              <a:latin typeface="Calibri" panose="020F0502020204030204" pitchFamily="34" charset="0"/>
              <a:ea typeface="HGPｺﾞｼｯｸE" panose="020B0900000000000000" pitchFamily="50" charset="-128"/>
              <a:cs typeface="Arial" panose="020B0604020202020204" pitchFamily="34" charset="0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928525" y="307809"/>
            <a:ext cx="1492716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solidFill>
                  <a:srgbClr val="A7454D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当院について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4506821" y="580592"/>
            <a:ext cx="2124610" cy="1208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700"/>
              </a:lnSpc>
            </a:pP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アスクル整骨院</a:t>
            </a:r>
          </a:p>
          <a:p>
            <a:pPr>
              <a:lnSpc>
                <a:spcPts val="1700"/>
              </a:lnSpc>
            </a:pP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〒</a:t>
            </a:r>
            <a:r>
              <a:rPr lang="en-US" altLang="ja-JP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135-0061</a:t>
            </a:r>
          </a:p>
          <a:p>
            <a:pPr>
              <a:lnSpc>
                <a:spcPts val="1300"/>
              </a:lnSpc>
            </a:pP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東京都江東区豊洲</a:t>
            </a:r>
            <a:r>
              <a:rPr lang="en-US" altLang="ja-JP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3-2-3</a:t>
            </a:r>
          </a:p>
          <a:p>
            <a:pPr>
              <a:lnSpc>
                <a:spcPts val="2200"/>
              </a:lnSpc>
            </a:pP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平成</a:t>
            </a:r>
            <a:r>
              <a:rPr lang="en-US" altLang="ja-JP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00</a:t>
            </a: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年</a:t>
            </a:r>
            <a:r>
              <a:rPr lang="en-US" altLang="ja-JP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0</a:t>
            </a: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月</a:t>
            </a:r>
            <a:r>
              <a:rPr lang="en-US" altLang="ja-JP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0</a:t>
            </a: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日</a:t>
            </a:r>
          </a:p>
          <a:p>
            <a:pPr>
              <a:lnSpc>
                <a:spcPts val="1700"/>
              </a:lnSpc>
            </a:pPr>
            <a:r>
              <a:rPr lang="en-US" altLang="ja-JP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00</a:t>
            </a: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名（平成</a:t>
            </a:r>
            <a:r>
              <a:rPr lang="en-US" altLang="ja-JP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00</a:t>
            </a: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年</a:t>
            </a:r>
            <a:r>
              <a:rPr lang="en-US" altLang="ja-JP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0</a:t>
            </a:r>
            <a:r>
              <a:rPr lang="ja-JP" altLang="en-US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月現在）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3948621" y="580592"/>
            <a:ext cx="646303" cy="11823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>
              <a:lnSpc>
                <a:spcPts val="1700"/>
              </a:lnSpc>
            </a:pPr>
            <a:r>
              <a:rPr lang="ja-JP" altLang="en-US" sz="900" dirty="0">
                <a:solidFill>
                  <a:srgbClr val="A7454D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施設名称</a:t>
            </a:r>
          </a:p>
          <a:p>
            <a:pPr algn="dist">
              <a:lnSpc>
                <a:spcPts val="1700"/>
              </a:lnSpc>
            </a:pPr>
            <a:r>
              <a:rPr lang="ja-JP" altLang="en-US" sz="900" dirty="0">
                <a:solidFill>
                  <a:srgbClr val="A7454D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住　　所</a:t>
            </a:r>
          </a:p>
          <a:p>
            <a:pPr algn="dist">
              <a:lnSpc>
                <a:spcPts val="1700"/>
              </a:lnSpc>
            </a:pPr>
            <a:endParaRPr lang="ja-JP" altLang="en-US" sz="900" dirty="0">
              <a:solidFill>
                <a:srgbClr val="A7454D"/>
              </a:solidFill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  <a:p>
            <a:pPr algn="dist">
              <a:lnSpc>
                <a:spcPts val="1700"/>
              </a:lnSpc>
            </a:pPr>
            <a:r>
              <a:rPr lang="ja-JP" altLang="en-US" sz="900" dirty="0">
                <a:solidFill>
                  <a:srgbClr val="A7454D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設　　立</a:t>
            </a:r>
          </a:p>
          <a:p>
            <a:pPr algn="dist">
              <a:lnSpc>
                <a:spcPts val="1700"/>
              </a:lnSpc>
            </a:pPr>
            <a:r>
              <a:rPr lang="ja-JP" altLang="en-US" sz="900" dirty="0">
                <a:solidFill>
                  <a:srgbClr val="A7454D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スタッフ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3948621" y="2754615"/>
            <a:ext cx="2897963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100" dirty="0" smtClean="0">
                <a:latin typeface="Calibri" panose="020F0502020204030204" pitchFamily="34" charset="0"/>
                <a:ea typeface="HGPｺﾞｼｯｸE" panose="020B0900000000000000" pitchFamily="50" charset="-128"/>
              </a:rPr>
              <a:t>http</a:t>
            </a:r>
            <a:r>
              <a:rPr lang="en-US" altLang="ja-JP" sz="1100" dirty="0">
                <a:latin typeface="Calibri" panose="020F0502020204030204" pitchFamily="34" charset="0"/>
                <a:ea typeface="HGPｺﾞｼｯｸE" panose="020B0900000000000000" pitchFamily="50" charset="-128"/>
              </a:rPr>
              <a:t>://www.askult.com/</a:t>
            </a:r>
            <a:endParaRPr lang="ja-JP" altLang="en-US" sz="1100" dirty="0">
              <a:latin typeface="Calibri" panose="020F0502020204030204" pitchFamily="34" charset="0"/>
              <a:ea typeface="HGPｺﾞｼｯｸE" panose="020B0900000000000000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3928525" y="3189946"/>
            <a:ext cx="1928733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solidFill>
                  <a:srgbClr val="A7454D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当院へのアクセス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3922641" y="3497723"/>
            <a:ext cx="295625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○○線○○駅より徒歩</a:t>
            </a:r>
            <a:r>
              <a:rPr lang="en-US" altLang="ja-JP" sz="10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0</a:t>
            </a:r>
            <a:r>
              <a:rPr lang="ja-JP" altLang="en-US" sz="10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分（</a:t>
            </a:r>
            <a:r>
              <a:rPr lang="en-US" altLang="ja-JP" sz="10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1F</a:t>
            </a:r>
            <a:r>
              <a:rPr lang="ja-JP" altLang="en-US" sz="10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はコンビニです）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3928525" y="5543516"/>
            <a:ext cx="1928733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solidFill>
                  <a:srgbClr val="A7454D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診療時間のご案内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3932689" y="5923090"/>
            <a:ext cx="69762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0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診療時間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4631834" y="5927603"/>
            <a:ext cx="2100562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/>
            <a:r>
              <a:rPr lang="ja-JP" altLang="en-US" sz="10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月火水木金土日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4621686" y="6210602"/>
            <a:ext cx="2110710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/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○○○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×○○○</a:t>
            </a:r>
            <a:endParaRPr lang="ja-JP" altLang="en-US" sz="11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3992511" y="6958672"/>
            <a:ext cx="389850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午前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4321642" y="6937943"/>
            <a:ext cx="99257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r>
              <a:rPr lang="ja-JP" altLang="en-US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00〜00</a:t>
            </a:r>
            <a:r>
              <a:rPr lang="ja-JP" altLang="en-US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endParaRPr lang="ja-JP" altLang="en-US" sz="10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5445622" y="6958672"/>
            <a:ext cx="389850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午後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3941044" y="7168321"/>
            <a:ext cx="1210588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休診日：木曜・祝祭日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424313" y="7142302"/>
            <a:ext cx="2877711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詳しい治療の流れは中面でご紹介しています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305050" y="4728061"/>
            <a:ext cx="3191776" cy="22724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700"/>
              </a:lnSpc>
            </a:pPr>
            <a:r>
              <a:rPr lang="ja-JP" altLang="en-US" sz="900" dirty="0"/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900" dirty="0" smtClean="0"/>
              <a:t>○</a:t>
            </a:r>
            <a:endParaRPr lang="ja-JP" altLang="en-US" sz="900" dirty="0"/>
          </a:p>
        </p:txBody>
      </p:sp>
      <p:sp>
        <p:nvSpPr>
          <p:cNvPr id="26" name="正方形/長方形 25"/>
          <p:cNvSpPr/>
          <p:nvPr/>
        </p:nvSpPr>
        <p:spPr>
          <a:xfrm>
            <a:off x="270409" y="4067299"/>
            <a:ext cx="3105837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dirty="0">
                <a:solidFill>
                  <a:srgbClr val="A7454D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全身のつらい痛みを</a:t>
            </a:r>
          </a:p>
          <a:p>
            <a:r>
              <a:rPr lang="ja-JP" altLang="en-US" sz="1800" dirty="0">
                <a:solidFill>
                  <a:srgbClr val="A7454D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根本から改善していきます</a:t>
            </a:r>
            <a:r>
              <a:rPr lang="ja-JP" altLang="en-US" sz="1800" dirty="0" smtClean="0">
                <a:solidFill>
                  <a:srgbClr val="A7454D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。</a:t>
            </a:r>
            <a:endParaRPr lang="ja-JP" altLang="en-US" sz="1800" dirty="0">
              <a:solidFill>
                <a:srgbClr val="A7454D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1909711" y="2149136"/>
            <a:ext cx="325730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1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脚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421723" y="332691"/>
            <a:ext cx="325730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1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肩</a:t>
            </a:r>
          </a:p>
        </p:txBody>
      </p:sp>
      <p:sp>
        <p:nvSpPr>
          <p:cNvPr id="29" name="正方形/長方形 28"/>
          <p:cNvSpPr/>
          <p:nvPr/>
        </p:nvSpPr>
        <p:spPr>
          <a:xfrm>
            <a:off x="1839179" y="332691"/>
            <a:ext cx="466794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1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背中</a:t>
            </a:r>
          </a:p>
        </p:txBody>
      </p:sp>
      <p:sp>
        <p:nvSpPr>
          <p:cNvPr id="30" name="正方形/長方形 29"/>
          <p:cNvSpPr/>
          <p:nvPr/>
        </p:nvSpPr>
        <p:spPr>
          <a:xfrm>
            <a:off x="421723" y="2149136"/>
            <a:ext cx="325730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1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腰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3948621" y="1929397"/>
            <a:ext cx="2582758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solidFill>
                  <a:srgbClr val="A7454D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お問い合わせ・ご予約は</a:t>
            </a:r>
            <a:endParaRPr lang="ja-JP" altLang="en-US" sz="1700" dirty="0">
              <a:solidFill>
                <a:srgbClr val="A7454D"/>
              </a:solidFill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4621686" y="6552083"/>
            <a:ext cx="2110710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/>
            <a:r>
              <a:rPr lang="ja-JP" altLang="en-US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○○○</a:t>
            </a:r>
            <a:r>
              <a:rPr lang="en-US" altLang="ja-JP" sz="11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×○○○</a:t>
            </a:r>
            <a:endParaRPr lang="ja-JP" altLang="en-US" sz="11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3948621" y="2537785"/>
            <a:ext cx="1516313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latin typeface="Calibri" panose="020F0502020204030204" pitchFamily="34" charset="0"/>
                <a:ea typeface="HGPｺﾞｼｯｸE" panose="020B0900000000000000" pitchFamily="50" charset="-128"/>
              </a:rPr>
              <a:t>FAX 03-1234-1112</a:t>
            </a:r>
            <a:endParaRPr lang="ja-JP" altLang="en-US" sz="1400" dirty="0">
              <a:latin typeface="Calibri" panose="020F0502020204030204" pitchFamily="34" charset="0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3948621" y="2152169"/>
            <a:ext cx="289694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dirty="0">
                <a:solidFill>
                  <a:srgbClr val="A7454D"/>
                </a:solidFill>
                <a:latin typeface="Calibri" panose="020F0502020204030204" pitchFamily="34" charset="0"/>
                <a:ea typeface="HGPｺﾞｼｯｸE" panose="020B0900000000000000" pitchFamily="50" charset="-128"/>
              </a:rPr>
              <a:t>TEL  03-1234-1111</a:t>
            </a:r>
            <a:endParaRPr lang="ja-JP" altLang="en-US" sz="2400" dirty="0">
              <a:solidFill>
                <a:srgbClr val="A7454D"/>
              </a:solidFill>
              <a:latin typeface="Calibri" panose="020F0502020204030204" pitchFamily="34" charset="0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5763656" y="6937943"/>
            <a:ext cx="99257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r>
              <a:rPr lang="ja-JP" altLang="en-US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00〜00</a:t>
            </a:r>
            <a:r>
              <a:rPr lang="ja-JP" altLang="en-US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endParaRPr lang="ja-JP" altLang="en-US" sz="10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8" name="正方形/長方形 47"/>
          <p:cNvSpPr/>
          <p:nvPr/>
        </p:nvSpPr>
        <p:spPr>
          <a:xfrm>
            <a:off x="4028446" y="3806368"/>
            <a:ext cx="2710800" cy="14652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  <a:endParaRPr kumimoji="1"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5603782" y="2611411"/>
            <a:ext cx="979755" cy="18466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受付時間</a:t>
            </a:r>
            <a:r>
              <a:rPr lang="en-US" altLang="ja-JP" sz="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r>
              <a:rPr lang="ja-JP" altLang="en-US" sz="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00〜00</a:t>
            </a:r>
            <a:r>
              <a:rPr lang="ja-JP" altLang="en-US" sz="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6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endParaRPr lang="ja-JP" altLang="en-US" sz="600" dirty="0">
              <a:solidFill>
                <a:schemeClr val="bg1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4060929" y="6225991"/>
            <a:ext cx="44114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0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午前</a:t>
            </a:r>
          </a:p>
        </p:txBody>
      </p:sp>
      <p:sp>
        <p:nvSpPr>
          <p:cNvPr id="41" name="正方形/長方形 40"/>
          <p:cNvSpPr/>
          <p:nvPr/>
        </p:nvSpPr>
        <p:spPr>
          <a:xfrm>
            <a:off x="4060929" y="6573552"/>
            <a:ext cx="44114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0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午後</a:t>
            </a: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36</TotalTime>
  <Words>537</Words>
  <Application>Microsoft Office PowerPoint</Application>
  <PresentationFormat>ユーザー設定</PresentationFormat>
  <Paragraphs>73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13</cp:revision>
  <cp:lastPrinted>2013-04-25T06:18:16Z</cp:lastPrinted>
  <dcterms:created xsi:type="dcterms:W3CDTF">2013-08-07T01:20:38Z</dcterms:created>
  <dcterms:modified xsi:type="dcterms:W3CDTF">2014-06-20T08:17:00Z</dcterms:modified>
</cp:coreProperties>
</file>

<file path=docProps/thumbnail.jpeg>
</file>