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10907713" cy="7775575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7454D"/>
    <a:srgbClr val="000099"/>
    <a:srgbClr val="F0F4FA"/>
    <a:srgbClr val="E8EEF8"/>
    <a:srgbClr val="203864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100" d="100"/>
          <a:sy n="100" d="100"/>
        </p:scale>
        <p:origin x="-72" y="-354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2014/6/20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0" y="1239838"/>
            <a:ext cx="46990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274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613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423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12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04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34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608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54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25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307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72D030D-BC4F-4300-9C1D-DEF9FB5A657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2EABC4-B37D-4B48-A645-B436E776B15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44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178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正方形/長方形 43"/>
          <p:cNvSpPr/>
          <p:nvPr/>
        </p:nvSpPr>
        <p:spPr>
          <a:xfrm>
            <a:off x="1852506" y="396365"/>
            <a:ext cx="1443600" cy="17856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8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8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8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lang="en-US" altLang="ja-JP" sz="18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8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ja-JP" altLang="en-US" sz="18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5" name="正方形/長方形 44"/>
          <p:cNvSpPr/>
          <p:nvPr/>
        </p:nvSpPr>
        <p:spPr>
          <a:xfrm>
            <a:off x="1852506" y="2216038"/>
            <a:ext cx="1443600" cy="17856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8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8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8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lang="en-US" altLang="ja-JP" sz="18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8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ja-JP" altLang="en-US" sz="18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6" name="正方形/長方形 45"/>
          <p:cNvSpPr/>
          <p:nvPr/>
        </p:nvSpPr>
        <p:spPr>
          <a:xfrm>
            <a:off x="378571" y="2215506"/>
            <a:ext cx="1443600" cy="17856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8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8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8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lang="en-US" altLang="ja-JP" sz="18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8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ja-JP" altLang="en-US" sz="18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7" name="正方形/長方形 46"/>
          <p:cNvSpPr/>
          <p:nvPr/>
        </p:nvSpPr>
        <p:spPr>
          <a:xfrm>
            <a:off x="378571" y="398881"/>
            <a:ext cx="1443600" cy="17856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8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8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8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lang="en-US" altLang="ja-JP" sz="18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8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ja-JP" altLang="en-US" sz="18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43" name="図 4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85" y="0"/>
            <a:ext cx="10818118" cy="7775998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7385998" y="2314205"/>
            <a:ext cx="3236784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400" dirty="0">
                <a:solidFill>
                  <a:srgbClr val="A7454D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アスクル整骨院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7380344" y="3170755"/>
            <a:ext cx="80021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ご案内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7332441" y="3493838"/>
            <a:ext cx="2367047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</a:pPr>
            <a:r>
              <a:rPr lang="ja-JP" altLang="en-US" sz="13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・各種保険取扱</a:t>
            </a:r>
          </a:p>
          <a:p>
            <a:pPr>
              <a:lnSpc>
                <a:spcPts val="1800"/>
              </a:lnSpc>
            </a:pPr>
            <a:r>
              <a:rPr lang="ja-JP" altLang="en-US" sz="13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・リハビリ対応</a:t>
            </a:r>
          </a:p>
          <a:p>
            <a:pPr>
              <a:lnSpc>
                <a:spcPts val="1800"/>
              </a:lnSpc>
            </a:pPr>
            <a:r>
              <a:rPr lang="ja-JP" altLang="en-US" sz="13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・スポーツマッサージ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7381340" y="7162709"/>
            <a:ext cx="1828578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300" dirty="0">
                <a:solidFill>
                  <a:schemeClr val="bg1"/>
                </a:solidFill>
                <a:latin typeface="Calibri" panose="020F0502020204030204" pitchFamily="34" charset="0"/>
                <a:ea typeface="HGPｺﾞｼｯｸE" panose="020B0900000000000000" pitchFamily="50" charset="-128"/>
                <a:cs typeface="Arial" panose="020B0604020202020204" pitchFamily="34" charset="0"/>
              </a:rPr>
              <a:t>http://www.askult.com/</a:t>
            </a:r>
            <a:endParaRPr lang="ja-JP" altLang="en-US" sz="1300" dirty="0">
              <a:solidFill>
                <a:schemeClr val="bg1"/>
              </a:solidFill>
              <a:latin typeface="Calibri" panose="020F0502020204030204" pitchFamily="34" charset="0"/>
              <a:ea typeface="HGP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3928525" y="307809"/>
            <a:ext cx="1492716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700" dirty="0">
                <a:solidFill>
                  <a:srgbClr val="A7454D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当院について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4506821" y="580592"/>
            <a:ext cx="2124610" cy="12080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700"/>
              </a:lnSpc>
            </a:pPr>
            <a:r>
              <a:rPr lang="ja-JP" altLang="en-US" sz="9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アスクル整骨院</a:t>
            </a:r>
          </a:p>
          <a:p>
            <a:pPr>
              <a:lnSpc>
                <a:spcPts val="1700"/>
              </a:lnSpc>
            </a:pPr>
            <a:r>
              <a:rPr lang="ja-JP" altLang="en-US" sz="9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〒</a:t>
            </a:r>
            <a:r>
              <a:rPr lang="en-US" altLang="ja-JP" sz="9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135-0061</a:t>
            </a:r>
          </a:p>
          <a:p>
            <a:pPr>
              <a:lnSpc>
                <a:spcPts val="1300"/>
              </a:lnSpc>
            </a:pPr>
            <a:r>
              <a:rPr lang="ja-JP" altLang="en-US" sz="9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東京都江東区豊洲</a:t>
            </a:r>
            <a:r>
              <a:rPr lang="en-US" altLang="ja-JP" sz="9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3-2-3</a:t>
            </a:r>
          </a:p>
          <a:p>
            <a:pPr>
              <a:lnSpc>
                <a:spcPts val="2200"/>
              </a:lnSpc>
            </a:pPr>
            <a:r>
              <a:rPr lang="ja-JP" altLang="en-US" sz="9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平成</a:t>
            </a:r>
            <a:r>
              <a:rPr lang="en-US" altLang="ja-JP" sz="9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00</a:t>
            </a:r>
            <a:r>
              <a:rPr lang="ja-JP" altLang="en-US" sz="9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年</a:t>
            </a:r>
            <a:r>
              <a:rPr lang="en-US" altLang="ja-JP" sz="9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0</a:t>
            </a:r>
            <a:r>
              <a:rPr lang="ja-JP" altLang="en-US" sz="9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月</a:t>
            </a:r>
            <a:r>
              <a:rPr lang="en-US" altLang="ja-JP" sz="9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0</a:t>
            </a:r>
            <a:r>
              <a:rPr lang="ja-JP" altLang="en-US" sz="9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日</a:t>
            </a:r>
          </a:p>
          <a:p>
            <a:pPr>
              <a:lnSpc>
                <a:spcPts val="1700"/>
              </a:lnSpc>
            </a:pPr>
            <a:r>
              <a:rPr lang="en-US" altLang="ja-JP" sz="9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00</a:t>
            </a:r>
            <a:r>
              <a:rPr lang="ja-JP" altLang="en-US" sz="9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名（平成</a:t>
            </a:r>
            <a:r>
              <a:rPr lang="en-US" altLang="ja-JP" sz="9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00</a:t>
            </a:r>
            <a:r>
              <a:rPr lang="ja-JP" altLang="en-US" sz="9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年</a:t>
            </a:r>
            <a:r>
              <a:rPr lang="en-US" altLang="ja-JP" sz="9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0</a:t>
            </a:r>
            <a:r>
              <a:rPr lang="ja-JP" altLang="en-US" sz="9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月現在）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3948621" y="580592"/>
            <a:ext cx="646303" cy="1182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ts val="1700"/>
              </a:lnSpc>
            </a:pPr>
            <a:r>
              <a:rPr lang="ja-JP" altLang="en-US" sz="900" dirty="0">
                <a:solidFill>
                  <a:srgbClr val="A7454D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施設名称</a:t>
            </a:r>
          </a:p>
          <a:p>
            <a:pPr algn="dist">
              <a:lnSpc>
                <a:spcPts val="1700"/>
              </a:lnSpc>
            </a:pPr>
            <a:r>
              <a:rPr lang="ja-JP" altLang="en-US" sz="900" dirty="0">
                <a:solidFill>
                  <a:srgbClr val="A7454D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住　　所</a:t>
            </a:r>
          </a:p>
          <a:p>
            <a:pPr algn="dist">
              <a:lnSpc>
                <a:spcPts val="1700"/>
              </a:lnSpc>
            </a:pPr>
            <a:endParaRPr lang="ja-JP" altLang="en-US" sz="900" dirty="0">
              <a:solidFill>
                <a:srgbClr val="A7454D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  <a:p>
            <a:pPr algn="dist">
              <a:lnSpc>
                <a:spcPts val="1700"/>
              </a:lnSpc>
            </a:pPr>
            <a:r>
              <a:rPr lang="ja-JP" altLang="en-US" sz="900" dirty="0">
                <a:solidFill>
                  <a:srgbClr val="A7454D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設　　立</a:t>
            </a:r>
          </a:p>
          <a:p>
            <a:pPr algn="dist">
              <a:lnSpc>
                <a:spcPts val="1700"/>
              </a:lnSpc>
            </a:pPr>
            <a:r>
              <a:rPr lang="ja-JP" altLang="en-US" sz="900" dirty="0">
                <a:solidFill>
                  <a:srgbClr val="A7454D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スタッフ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3948621" y="2754615"/>
            <a:ext cx="2897963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100" dirty="0" smtClean="0">
                <a:latin typeface="Calibri" panose="020F0502020204030204" pitchFamily="34" charset="0"/>
                <a:ea typeface="HGPｺﾞｼｯｸE" panose="020B0900000000000000" pitchFamily="50" charset="-128"/>
              </a:rPr>
              <a:t>http</a:t>
            </a:r>
            <a:r>
              <a:rPr lang="en-US" altLang="ja-JP" sz="1100" dirty="0">
                <a:latin typeface="Calibri" panose="020F0502020204030204" pitchFamily="34" charset="0"/>
                <a:ea typeface="HGPｺﾞｼｯｸE" panose="020B0900000000000000" pitchFamily="50" charset="-128"/>
              </a:rPr>
              <a:t>://www.askult.com/</a:t>
            </a:r>
            <a:endParaRPr lang="ja-JP" altLang="en-US" sz="1100" dirty="0">
              <a:latin typeface="Calibri" panose="020F0502020204030204" pitchFamily="34" charset="0"/>
              <a:ea typeface="HGPｺﾞｼｯｸE" panose="020B0900000000000000" pitchFamily="50" charset="-128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3928525" y="3189946"/>
            <a:ext cx="1928733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700" dirty="0">
                <a:solidFill>
                  <a:srgbClr val="A7454D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当院へのアクセス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3922641" y="3497723"/>
            <a:ext cx="295625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○○線○○駅より徒歩</a:t>
            </a:r>
            <a:r>
              <a:rPr lang="en-US" altLang="ja-JP" sz="1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0</a:t>
            </a:r>
            <a:r>
              <a:rPr lang="ja-JP" altLang="en-US" sz="1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分（</a:t>
            </a:r>
            <a:r>
              <a:rPr lang="en-US" altLang="ja-JP" sz="1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1F</a:t>
            </a:r>
            <a:r>
              <a:rPr lang="ja-JP" altLang="en-US" sz="1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はコンビニです）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3928525" y="5543516"/>
            <a:ext cx="1928733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700" dirty="0">
                <a:solidFill>
                  <a:srgbClr val="A7454D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診療時間のご案内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3932689" y="5923090"/>
            <a:ext cx="69762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診療時間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4631834" y="5927603"/>
            <a:ext cx="210056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ja-JP" altLang="en-US" sz="1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月火水木金土日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4621686" y="6210602"/>
            <a:ext cx="211071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ja-JP" altLang="en-US" sz="11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○○○</a:t>
            </a:r>
            <a:r>
              <a:rPr lang="en-US" altLang="ja-JP" sz="11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×○○○</a:t>
            </a:r>
            <a:endParaRPr lang="ja-JP" altLang="en-US" sz="1100" dirty="0"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3992511" y="6958672"/>
            <a:ext cx="38985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8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午前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4321642" y="6937943"/>
            <a:ext cx="99257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00</a:t>
            </a:r>
            <a:r>
              <a:rPr lang="ja-JP" altLang="en-US" sz="1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：</a:t>
            </a:r>
            <a:r>
              <a:rPr lang="en-US" altLang="ja-JP" sz="1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00〜00</a:t>
            </a:r>
            <a:r>
              <a:rPr lang="ja-JP" altLang="en-US" sz="1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：</a:t>
            </a:r>
            <a:r>
              <a:rPr lang="en-US" altLang="ja-JP" sz="1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00</a:t>
            </a:r>
            <a:endParaRPr lang="ja-JP" altLang="en-US" sz="10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5445622" y="6958672"/>
            <a:ext cx="38985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8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午後</a:t>
            </a:r>
          </a:p>
        </p:txBody>
      </p:sp>
      <p:sp>
        <p:nvSpPr>
          <p:cNvPr id="23" name="正方形/長方形 22"/>
          <p:cNvSpPr/>
          <p:nvPr/>
        </p:nvSpPr>
        <p:spPr>
          <a:xfrm>
            <a:off x="3941044" y="7168321"/>
            <a:ext cx="121058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8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休診日：木曜・祝祭日</a:t>
            </a:r>
          </a:p>
        </p:txBody>
      </p:sp>
      <p:sp>
        <p:nvSpPr>
          <p:cNvPr id="24" name="正方形/長方形 23"/>
          <p:cNvSpPr/>
          <p:nvPr/>
        </p:nvSpPr>
        <p:spPr>
          <a:xfrm>
            <a:off x="424313" y="7142302"/>
            <a:ext cx="2877711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5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詳しい治療の流れは中面でご紹介しています</a:t>
            </a:r>
          </a:p>
        </p:txBody>
      </p:sp>
      <p:sp>
        <p:nvSpPr>
          <p:cNvPr id="25" name="正方形/長方形 24"/>
          <p:cNvSpPr/>
          <p:nvPr/>
        </p:nvSpPr>
        <p:spPr>
          <a:xfrm>
            <a:off x="305050" y="4728061"/>
            <a:ext cx="3191776" cy="2272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700"/>
              </a:lnSpc>
            </a:pPr>
            <a:r>
              <a:rPr lang="ja-JP" altLang="en-US" sz="900" dirty="0"/>
              <a:t>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</a:t>
            </a:r>
            <a:r>
              <a:rPr lang="ja-JP" altLang="en-US" sz="900" dirty="0" smtClean="0"/>
              <a:t>○</a:t>
            </a:r>
            <a:endParaRPr lang="ja-JP" altLang="en-US" sz="900" dirty="0"/>
          </a:p>
        </p:txBody>
      </p:sp>
      <p:sp>
        <p:nvSpPr>
          <p:cNvPr id="26" name="正方形/長方形 25"/>
          <p:cNvSpPr/>
          <p:nvPr/>
        </p:nvSpPr>
        <p:spPr>
          <a:xfrm>
            <a:off x="270409" y="4067299"/>
            <a:ext cx="310583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800" dirty="0">
                <a:solidFill>
                  <a:srgbClr val="A7454D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全身のつらい痛みを</a:t>
            </a:r>
          </a:p>
          <a:p>
            <a:r>
              <a:rPr lang="ja-JP" altLang="en-US" sz="1800" dirty="0">
                <a:solidFill>
                  <a:srgbClr val="A7454D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根本から改善していきます</a:t>
            </a:r>
            <a:r>
              <a:rPr lang="ja-JP" altLang="en-US" sz="1800" dirty="0" smtClean="0">
                <a:solidFill>
                  <a:srgbClr val="A7454D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。</a:t>
            </a:r>
            <a:endParaRPr lang="ja-JP" altLang="en-US" sz="1800" dirty="0">
              <a:solidFill>
                <a:srgbClr val="A7454D"/>
              </a:solidFill>
              <a:latin typeface="HGS明朝E" panose="02020900000000000000" pitchFamily="18" charset="-128"/>
              <a:ea typeface="HGS明朝E" panose="02020900000000000000" pitchFamily="18" charset="-128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1909711" y="2149136"/>
            <a:ext cx="32573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1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脚</a:t>
            </a:r>
          </a:p>
        </p:txBody>
      </p:sp>
      <p:sp>
        <p:nvSpPr>
          <p:cNvPr id="28" name="正方形/長方形 27"/>
          <p:cNvSpPr/>
          <p:nvPr/>
        </p:nvSpPr>
        <p:spPr>
          <a:xfrm>
            <a:off x="421723" y="332691"/>
            <a:ext cx="32573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1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肩</a:t>
            </a:r>
          </a:p>
        </p:txBody>
      </p:sp>
      <p:sp>
        <p:nvSpPr>
          <p:cNvPr id="29" name="正方形/長方形 28"/>
          <p:cNvSpPr/>
          <p:nvPr/>
        </p:nvSpPr>
        <p:spPr>
          <a:xfrm>
            <a:off x="1839179" y="332691"/>
            <a:ext cx="466794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1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背中</a:t>
            </a:r>
          </a:p>
        </p:txBody>
      </p:sp>
      <p:sp>
        <p:nvSpPr>
          <p:cNvPr id="30" name="正方形/長方形 29"/>
          <p:cNvSpPr/>
          <p:nvPr/>
        </p:nvSpPr>
        <p:spPr>
          <a:xfrm>
            <a:off x="421723" y="2149136"/>
            <a:ext cx="32573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1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腰</a:t>
            </a:r>
          </a:p>
        </p:txBody>
      </p:sp>
      <p:sp>
        <p:nvSpPr>
          <p:cNvPr id="32" name="正方形/長方形 31"/>
          <p:cNvSpPr/>
          <p:nvPr/>
        </p:nvSpPr>
        <p:spPr>
          <a:xfrm>
            <a:off x="3948621" y="1929397"/>
            <a:ext cx="2582758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700" dirty="0">
                <a:solidFill>
                  <a:srgbClr val="A7454D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お問い合わせ・ご予約は</a:t>
            </a:r>
            <a:endParaRPr lang="ja-JP" altLang="en-US" sz="1700" dirty="0">
              <a:solidFill>
                <a:srgbClr val="A7454D"/>
              </a:solidFill>
            </a:endParaRPr>
          </a:p>
        </p:txBody>
      </p:sp>
      <p:sp>
        <p:nvSpPr>
          <p:cNvPr id="33" name="正方形/長方形 32"/>
          <p:cNvSpPr/>
          <p:nvPr/>
        </p:nvSpPr>
        <p:spPr>
          <a:xfrm>
            <a:off x="4621686" y="6552083"/>
            <a:ext cx="211071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ja-JP" altLang="en-US" sz="11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○○○</a:t>
            </a:r>
            <a:r>
              <a:rPr lang="en-US" altLang="ja-JP" sz="11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×○○○</a:t>
            </a:r>
            <a:endParaRPr lang="ja-JP" altLang="en-US" sz="1100" dirty="0"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sp>
        <p:nvSpPr>
          <p:cNvPr id="35" name="正方形/長方形 34"/>
          <p:cNvSpPr/>
          <p:nvPr/>
        </p:nvSpPr>
        <p:spPr>
          <a:xfrm>
            <a:off x="3948621" y="2537785"/>
            <a:ext cx="151631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>
                <a:latin typeface="Calibri" panose="020F0502020204030204" pitchFamily="34" charset="0"/>
                <a:ea typeface="HGPｺﾞｼｯｸE" panose="020B0900000000000000" pitchFamily="50" charset="-128"/>
              </a:rPr>
              <a:t>FAX 03-1234-1112</a:t>
            </a:r>
            <a:endParaRPr lang="ja-JP" altLang="en-US" sz="1400" dirty="0">
              <a:latin typeface="Calibri" panose="020F0502020204030204" pitchFamily="34" charset="0"/>
            </a:endParaRPr>
          </a:p>
        </p:txBody>
      </p:sp>
      <p:sp>
        <p:nvSpPr>
          <p:cNvPr id="36" name="正方形/長方形 35"/>
          <p:cNvSpPr/>
          <p:nvPr/>
        </p:nvSpPr>
        <p:spPr>
          <a:xfrm>
            <a:off x="3948621" y="2152169"/>
            <a:ext cx="28969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800" dirty="0">
                <a:solidFill>
                  <a:srgbClr val="A7454D"/>
                </a:solidFill>
                <a:latin typeface="Calibri" panose="020F0502020204030204" pitchFamily="34" charset="0"/>
                <a:ea typeface="HGPｺﾞｼｯｸE" panose="020B0900000000000000" pitchFamily="50" charset="-128"/>
              </a:rPr>
              <a:t>TEL  03-1234-1111</a:t>
            </a:r>
            <a:endParaRPr lang="ja-JP" altLang="en-US" sz="2400" dirty="0">
              <a:solidFill>
                <a:srgbClr val="A7454D"/>
              </a:solidFill>
              <a:latin typeface="Calibri" panose="020F0502020204030204" pitchFamily="34" charset="0"/>
            </a:endParaRPr>
          </a:p>
        </p:txBody>
      </p:sp>
      <p:sp>
        <p:nvSpPr>
          <p:cNvPr id="37" name="正方形/長方形 36"/>
          <p:cNvSpPr/>
          <p:nvPr/>
        </p:nvSpPr>
        <p:spPr>
          <a:xfrm>
            <a:off x="5763656" y="6937943"/>
            <a:ext cx="99257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00</a:t>
            </a:r>
            <a:r>
              <a:rPr lang="ja-JP" altLang="en-US" sz="1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：</a:t>
            </a:r>
            <a:r>
              <a:rPr lang="en-US" altLang="ja-JP" sz="1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00〜00</a:t>
            </a:r>
            <a:r>
              <a:rPr lang="ja-JP" altLang="en-US" sz="1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：</a:t>
            </a:r>
            <a:r>
              <a:rPr lang="en-US" altLang="ja-JP" sz="1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00</a:t>
            </a:r>
            <a:endParaRPr lang="ja-JP" altLang="en-US" sz="10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48" name="正方形/長方形 47"/>
          <p:cNvSpPr/>
          <p:nvPr/>
        </p:nvSpPr>
        <p:spPr>
          <a:xfrm>
            <a:off x="4028446" y="3806368"/>
            <a:ext cx="2710800" cy="14652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8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  <a:endParaRPr kumimoji="1" lang="ja-JP" altLang="en-US" sz="18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5603782" y="2611411"/>
            <a:ext cx="979755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6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受付時間</a:t>
            </a:r>
            <a:r>
              <a:rPr lang="en-US" altLang="ja-JP" sz="6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00</a:t>
            </a:r>
            <a:r>
              <a:rPr lang="ja-JP" altLang="en-US" sz="6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：</a:t>
            </a:r>
            <a:r>
              <a:rPr lang="en-US" altLang="ja-JP" sz="6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00〜00</a:t>
            </a:r>
            <a:r>
              <a:rPr lang="ja-JP" altLang="en-US" sz="6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：</a:t>
            </a:r>
            <a:r>
              <a:rPr lang="en-US" altLang="ja-JP" sz="6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00</a:t>
            </a:r>
            <a:endParaRPr lang="ja-JP" altLang="en-US" sz="6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4060929" y="6225991"/>
            <a:ext cx="44114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午前</a:t>
            </a:r>
          </a:p>
        </p:txBody>
      </p:sp>
      <p:sp>
        <p:nvSpPr>
          <p:cNvPr id="41" name="正方形/長方形 40"/>
          <p:cNvSpPr/>
          <p:nvPr/>
        </p:nvSpPr>
        <p:spPr>
          <a:xfrm>
            <a:off x="4060929" y="6573552"/>
            <a:ext cx="44114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午後</a:t>
            </a:r>
          </a:p>
        </p:txBody>
      </p:sp>
    </p:spTree>
    <p:extLst>
      <p:ext uri="{BB962C8B-B14F-4D97-AF65-F5344CB8AC3E}">
        <p14:creationId xmlns:p14="http://schemas.microsoft.com/office/powerpoint/2010/main" val="603130995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53</Template>
  <TotalTime>36</TotalTime>
  <Words>537</Words>
  <Application>Microsoft Office PowerPoint</Application>
  <PresentationFormat>ユーザー設定</PresentationFormat>
  <Paragraphs>73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aida</cp:lastModifiedBy>
  <cp:revision>13</cp:revision>
  <cp:lastPrinted>2013-04-25T06:18:16Z</cp:lastPrinted>
  <dcterms:created xsi:type="dcterms:W3CDTF">2013-08-07T01:20:38Z</dcterms:created>
  <dcterms:modified xsi:type="dcterms:W3CDTF">2014-06-20T08:17:00Z</dcterms:modified>
</cp:coreProperties>
</file>