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69A"/>
    <a:srgbClr val="A7454D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-102" y="-52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4" y="98355"/>
            <a:ext cx="10692000" cy="7558767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309530" y="725254"/>
            <a:ext cx="2283056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430685" y="1970962"/>
            <a:ext cx="6976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○○療法士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430685" y="2122142"/>
            <a:ext cx="79541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鈴木 </a:t>
            </a:r>
            <a:r>
              <a:rPr lang="ja-JP" altLang="en-US" sz="10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健太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085004" y="3022532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治療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スペース</a:t>
            </a:r>
            <a:endParaRPr lang="ja-JP" altLang="en-US" sz="12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085004" y="4520096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受付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085004" y="6012341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待合スペース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096654" y="3301463"/>
            <a:ext cx="1450413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898244" y="314973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治療の流れ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898244" y="746421"/>
            <a:ext cx="26084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初めてご来院いただいた際の治療の流れです。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898244" y="990114"/>
            <a:ext cx="2492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1.</a:t>
            </a:r>
            <a:r>
              <a:rPr lang="ja-JP" altLang="en-US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カウンセリングシート記入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898244" y="1202018"/>
            <a:ext cx="3243955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898244" y="2311389"/>
            <a:ext cx="1774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2.</a:t>
            </a:r>
            <a:r>
              <a:rPr lang="ja-JP" altLang="en-US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担当療法士の問診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898244" y="3647579"/>
            <a:ext cx="1595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3.</a:t>
            </a:r>
            <a:r>
              <a:rPr lang="ja-JP" altLang="en-US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検査を行います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898244" y="4987630"/>
            <a:ext cx="1595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4.</a:t>
            </a:r>
            <a:r>
              <a:rPr lang="ja-JP" altLang="en-US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治療を行います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898244" y="6313042"/>
            <a:ext cx="2852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5.</a:t>
            </a:r>
            <a:r>
              <a:rPr lang="ja-JP" altLang="en-US" sz="14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治療内容の説明・次回のご予約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497526" y="30492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こんな症状の方に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7500060" y="737801"/>
            <a:ext cx="281819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/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/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/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/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/>
              <a:t>・○○○○○○○○○○○○○○○○○○○○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7517921" y="2326108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料金の目安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8044071" y="2734152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初診時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7950295" y="3045846"/>
            <a:ext cx="7184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</a:t>
            </a: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回目以降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7870947" y="3367501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リハビリ治療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7928655" y="3681981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衛生材料費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9298614" y="3368056"/>
            <a:ext cx="11753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0,000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〜0,000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9858062" y="3681981"/>
            <a:ext cx="6158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0,000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7709953" y="4397378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E869A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整骨院とは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7699905" y="5669794"/>
            <a:ext cx="21467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E869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●整形外科での診療が必要な場合は</a:t>
            </a:r>
            <a:r>
              <a:rPr lang="en-US" altLang="ja-JP" sz="900" dirty="0">
                <a:solidFill>
                  <a:srgbClr val="EE869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…</a:t>
            </a:r>
            <a:endParaRPr lang="ja-JP" altLang="en-US" sz="900" dirty="0">
              <a:solidFill>
                <a:srgbClr val="EE869A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7699905" y="6428212"/>
            <a:ext cx="21467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E869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●保険が適用されないケースについて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7709953" y="4700365"/>
            <a:ext cx="2725737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709953" y="5845418"/>
            <a:ext cx="273083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7709953" y="6607759"/>
            <a:ext cx="273083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9298614" y="2735575"/>
            <a:ext cx="11753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0,000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〜0,000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299482" y="31389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院長のご紹介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299482" y="252167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当院の様子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096654" y="4802123"/>
            <a:ext cx="1450413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2096654" y="6297539"/>
            <a:ext cx="1450413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3898244" y="2539731"/>
            <a:ext cx="3243955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3898244" y="3877739"/>
            <a:ext cx="3243955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3898244" y="5204027"/>
            <a:ext cx="3243955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3898244" y="6540363"/>
            <a:ext cx="3243955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77802" y="3056824"/>
            <a:ext cx="1584000" cy="1324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380850" y="4558616"/>
            <a:ext cx="1584000" cy="1324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377802" y="6060408"/>
            <a:ext cx="1584000" cy="1324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2521354" y="833390"/>
            <a:ext cx="885600" cy="1130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9298614" y="3048957"/>
            <a:ext cx="11753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0,000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〜0,000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28</TotalTime>
  <Words>1611</Words>
  <Application>Microsoft Office PowerPoint</Application>
  <PresentationFormat>ユーザー設定</PresentationFormat>
  <Paragraphs>72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11</cp:revision>
  <cp:lastPrinted>2013-04-25T06:18:16Z</cp:lastPrinted>
  <dcterms:created xsi:type="dcterms:W3CDTF">2013-08-07T01:20:38Z</dcterms:created>
  <dcterms:modified xsi:type="dcterms:W3CDTF">2014-06-20T08:19:17Z</dcterms:modified>
</cp:coreProperties>
</file>