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172987"/>
    <a:srgbClr val="000099"/>
    <a:srgbClr val="161B61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-96" y="-58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図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0907713" cy="7689343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075" y="1737043"/>
            <a:ext cx="7394463" cy="2996190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2092963" y="338984"/>
            <a:ext cx="66479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200" dirty="0">
                <a:solidFill>
                  <a:srgbClr val="161B6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アスクル整骨院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2841566" y="2696618"/>
            <a:ext cx="515076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7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月１日開院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117748" y="3850057"/>
            <a:ext cx="65984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アスクル整骨院では、患者さまの健康的な生活をサポートすることを目指し、</a:t>
            </a:r>
          </a:p>
          <a:p>
            <a:pPr algn="ctr">
              <a:lnSpc>
                <a:spcPts val="24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スタッフ一同「ていねいに、誠実に」を第一にしています。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6983746" y="4941629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診療時間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7829578" y="4938842"/>
            <a:ext cx="267911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0363" algn="l"/>
                <a:tab pos="730250" algn="l"/>
                <a:tab pos="1098550" algn="l"/>
                <a:tab pos="1479550" algn="l"/>
                <a:tab pos="1858963" algn="l"/>
                <a:tab pos="1879600" algn="l"/>
                <a:tab pos="2219325" algn="l"/>
              </a:tabLst>
            </a:pPr>
            <a:r>
              <a:rPr lang="ja-JP" altLang="en-US" sz="1500" dirty="0" smtClean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月</a:t>
            </a:r>
            <a:r>
              <a:rPr lang="en-US" altLang="ja-JP" sz="1500" dirty="0" smtClean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500" dirty="0" smtClean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火</a:t>
            </a:r>
            <a:r>
              <a:rPr lang="en-US" altLang="ja-JP" sz="1500" dirty="0" smtClean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500" dirty="0" smtClean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水</a:t>
            </a:r>
            <a:r>
              <a:rPr lang="en-US" altLang="ja-JP" sz="1500" dirty="0" smtClean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500" dirty="0" smtClean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木</a:t>
            </a:r>
            <a:r>
              <a:rPr lang="en-US" altLang="ja-JP" sz="1500" dirty="0" smtClean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500" dirty="0" smtClean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金</a:t>
            </a:r>
            <a:r>
              <a:rPr lang="en-US" altLang="ja-JP" sz="1500" dirty="0" smtClean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500" dirty="0" smtClean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土</a:t>
            </a:r>
            <a:r>
              <a:rPr lang="en-US" altLang="ja-JP" sz="1500" dirty="0" smtClean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ja-JP" altLang="en-US" sz="1500" dirty="0" smtClean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</a:t>
            </a:r>
            <a:endParaRPr lang="ja-JP" altLang="en-US" sz="1500" dirty="0">
              <a:solidFill>
                <a:srgbClr val="172987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7163282" y="5228457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午前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6918824" y="5439702"/>
            <a:ext cx="10326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</a:t>
            </a:r>
            <a:r>
              <a:rPr lang="en-US" altLang="ja-JP" sz="1000" dirty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9</a:t>
            </a:r>
            <a:r>
              <a:rPr lang="ja-JP" altLang="en-US" sz="1000" dirty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時</a:t>
            </a:r>
            <a:r>
              <a:rPr lang="en-US" altLang="ja-JP" sz="1000" dirty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〜12</a:t>
            </a:r>
            <a:r>
              <a:rPr lang="ja-JP" altLang="en-US" sz="1000" dirty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時）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7163282" y="5630744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午後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6884359" y="5830439"/>
            <a:ext cx="110158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（</a:t>
            </a:r>
            <a:r>
              <a:rPr lang="en-US" altLang="ja-JP" sz="1000" dirty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15</a:t>
            </a:r>
            <a:r>
              <a:rPr lang="ja-JP" altLang="en-US" sz="1000" dirty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時</a:t>
            </a:r>
            <a:r>
              <a:rPr lang="en-US" altLang="ja-JP" sz="1000" dirty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〜18</a:t>
            </a:r>
            <a:r>
              <a:rPr lang="ja-JP" altLang="en-US" sz="1000" dirty="0">
                <a:solidFill>
                  <a:srgbClr val="172987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時）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7810252" y="525146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 smtClean="0">
                <a:solidFill>
                  <a:srgbClr val="17298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800" dirty="0">
              <a:solidFill>
                <a:srgbClr val="172987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8766622" y="6116608"/>
            <a:ext cx="15178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〒</a:t>
            </a:r>
            <a:r>
              <a:rPr lang="en-US" altLang="zh-TW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135-0061 </a:t>
            </a:r>
          </a:p>
          <a:p>
            <a:r>
              <a:rPr lang="zh-TW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en-US" altLang="zh-TW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  <a:endParaRPr lang="ja-JP" altLang="en-US" sz="1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9255066" y="6547332"/>
            <a:ext cx="12490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日曜</a:t>
            </a:r>
            <a:r>
              <a:rPr lang="en-US" altLang="ja-JP" sz="11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/</a:t>
            </a:r>
            <a:r>
              <a:rPr lang="ja-JP" altLang="en-US" sz="11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木・土午後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6883120" y="7131247"/>
            <a:ext cx="191590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○○○○○○○○○○○○○○</a:t>
            </a:r>
            <a:r>
              <a:rPr lang="ja-JP" altLang="en-US" sz="9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</a:t>
            </a:r>
            <a:endParaRPr lang="ja-JP" altLang="en-US" sz="9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9260975" y="6855975"/>
            <a:ext cx="12571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03-1234-1111</a:t>
            </a:r>
            <a:endParaRPr lang="ja-JP" altLang="en-US" sz="14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8766622" y="7112382"/>
            <a:ext cx="17150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http://www.askult.com/</a:t>
            </a:r>
            <a:endParaRPr lang="ja-JP" altLang="en-US" sz="12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8828266" y="6885070"/>
            <a:ext cx="4667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solidFill>
                  <a:schemeClr val="bg1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TEL</a:t>
            </a:r>
            <a:endParaRPr lang="ja-JP" altLang="en-US" sz="1200" dirty="0">
              <a:solidFill>
                <a:schemeClr val="bg1"/>
              </a:solidFill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8925370" y="527820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solidFill>
                  <a:srgbClr val="17298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×</a:t>
            </a:r>
            <a:endParaRPr lang="ja-JP" altLang="en-US" sz="1800" dirty="0">
              <a:solidFill>
                <a:srgbClr val="172987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8179886" y="525146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 smtClean="0">
                <a:solidFill>
                  <a:srgbClr val="17298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800" dirty="0">
              <a:solidFill>
                <a:srgbClr val="172987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8550200" y="525146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 smtClean="0">
                <a:solidFill>
                  <a:srgbClr val="17298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800" dirty="0">
              <a:solidFill>
                <a:srgbClr val="172987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9290828" y="525146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 smtClean="0">
                <a:solidFill>
                  <a:srgbClr val="17298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800" dirty="0">
              <a:solidFill>
                <a:srgbClr val="172987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9661232" y="525146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 smtClean="0">
                <a:solidFill>
                  <a:srgbClr val="17298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800" dirty="0">
              <a:solidFill>
                <a:srgbClr val="172987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10031546" y="525146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 smtClean="0">
                <a:solidFill>
                  <a:srgbClr val="17298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800" dirty="0">
              <a:solidFill>
                <a:srgbClr val="172987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7810252" y="5667349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 smtClean="0">
                <a:solidFill>
                  <a:srgbClr val="17298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800" dirty="0">
              <a:solidFill>
                <a:srgbClr val="172987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8925370" y="5683812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solidFill>
                  <a:srgbClr val="17298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×</a:t>
            </a:r>
            <a:endParaRPr lang="ja-JP" altLang="en-US" sz="1800" dirty="0">
              <a:solidFill>
                <a:srgbClr val="172987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8179886" y="5667349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 smtClean="0">
                <a:solidFill>
                  <a:srgbClr val="17298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800" dirty="0">
              <a:solidFill>
                <a:srgbClr val="172987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8550200" y="5667349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 smtClean="0">
                <a:solidFill>
                  <a:srgbClr val="17298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800" dirty="0">
              <a:solidFill>
                <a:srgbClr val="172987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9290828" y="5667349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 smtClean="0">
                <a:solidFill>
                  <a:srgbClr val="17298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800" dirty="0">
              <a:solidFill>
                <a:srgbClr val="172987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9661232" y="5667349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 smtClean="0">
                <a:solidFill>
                  <a:srgbClr val="17298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800" dirty="0">
              <a:solidFill>
                <a:srgbClr val="172987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0031546" y="5667349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 smtClean="0">
                <a:solidFill>
                  <a:srgbClr val="17298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800" dirty="0">
              <a:solidFill>
                <a:srgbClr val="172987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8808909" y="6559626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</a:rPr>
              <a:t>休診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6984277" y="6197516"/>
            <a:ext cx="1720800" cy="9612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18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456883" y="4932457"/>
            <a:ext cx="2124000" cy="23688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4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2580883" y="4932457"/>
            <a:ext cx="2124000" cy="23688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4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4702360" y="4932457"/>
            <a:ext cx="2124000" cy="23688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4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86</TotalTime>
  <Words>229</Words>
  <Application>Microsoft Office PowerPoint</Application>
  <PresentationFormat>ユーザー設定</PresentationFormat>
  <Paragraphs>58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13</cp:revision>
  <cp:lastPrinted>2013-04-25T06:18:16Z</cp:lastPrinted>
  <dcterms:created xsi:type="dcterms:W3CDTF">2013-08-07T01:20:38Z</dcterms:created>
  <dcterms:modified xsi:type="dcterms:W3CDTF">2014-06-13T02:46:59Z</dcterms:modified>
</cp:coreProperties>
</file>