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7B5"/>
    <a:srgbClr val="E50011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0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図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" y="0"/>
            <a:ext cx="7775127" cy="10908342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839081" y="2692491"/>
            <a:ext cx="395492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200" dirty="0">
                <a:latin typeface="HG明朝B" panose="02020809000000000000" pitchFamily="17" charset="-128"/>
                <a:ea typeface="HG明朝B" panose="02020809000000000000" pitchFamily="17" charset="-128"/>
              </a:rPr>
              <a:t>アスクル理容室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205940" y="4020289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latin typeface="HG明朝B" panose="02020809000000000000" pitchFamily="17" charset="-128"/>
                <a:ea typeface="HG明朝B" panose="02020809000000000000" pitchFamily="17" charset="-128"/>
              </a:rPr>
              <a:t>メニュー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753384" y="4542038"/>
            <a:ext cx="3886200" cy="20928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lang="ja-JP" altLang="en-US" sz="1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カット</a:t>
            </a:r>
            <a:endParaRPr lang="en-US" altLang="ja-JP" sz="18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lang="ja-JP" altLang="en-US" sz="1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カラー</a:t>
            </a:r>
            <a:endParaRPr lang="en-US" altLang="ja-JP" sz="18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sz="1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・パーマ</a:t>
            </a:r>
            <a:endParaRPr lang="en-US" altLang="ja-JP" sz="18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sz="1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</a:t>
            </a:r>
            <a:r>
              <a:rPr lang="ja-JP" altLang="en-US" sz="18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シャンプー（要設備</a:t>
            </a:r>
            <a:r>
              <a:rPr lang="ja-JP" altLang="en-US" sz="1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）</a:t>
            </a:r>
            <a:endParaRPr lang="en-US" altLang="ja-JP" sz="18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sz="1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・お顔そり</a:t>
            </a:r>
            <a:endParaRPr lang="en-US" altLang="ja-JP" sz="18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>
              <a:lnSpc>
                <a:spcPts val="2600"/>
              </a:lnSpc>
            </a:pPr>
            <a:r>
              <a:rPr lang="en-US" altLang="ja-JP" sz="1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18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出張費</a:t>
            </a:r>
            <a:endParaRPr lang="ja-JP" altLang="en-US" sz="18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361178" y="4542038"/>
            <a:ext cx="1238829" cy="204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600"/>
              </a:lnSpc>
            </a:pPr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¥5,000</a:t>
            </a:r>
          </a:p>
          <a:p>
            <a:pPr algn="r">
              <a:lnSpc>
                <a:spcPts val="2600"/>
              </a:lnSpc>
            </a:pPr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¥6,000</a:t>
            </a:r>
          </a:p>
          <a:p>
            <a:pPr algn="r">
              <a:lnSpc>
                <a:spcPts val="2600"/>
              </a:lnSpc>
            </a:pPr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¥6,000</a:t>
            </a:r>
          </a:p>
          <a:p>
            <a:pPr algn="r">
              <a:lnSpc>
                <a:spcPts val="2600"/>
              </a:lnSpc>
            </a:pPr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¥1,000</a:t>
            </a:r>
          </a:p>
          <a:p>
            <a:pPr algn="r">
              <a:lnSpc>
                <a:spcPts val="2600"/>
              </a:lnSpc>
            </a:pPr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¥500</a:t>
            </a:r>
          </a:p>
          <a:p>
            <a:pPr algn="r">
              <a:lnSpc>
                <a:spcPts val="2600"/>
              </a:lnSpc>
            </a:pPr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¥1,000</a:t>
            </a:r>
            <a:endParaRPr lang="ja-JP" altLang="en-US" sz="1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075616" y="6956990"/>
            <a:ext cx="3886200" cy="186204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</a:pPr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● 当日はタオルと施術後の清掃道具を</a:t>
            </a:r>
          </a:p>
          <a:p>
            <a:pPr>
              <a:lnSpc>
                <a:spcPts val="2300"/>
              </a:lnSpc>
            </a:pPr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　 お借りいたします</a:t>
            </a:r>
            <a:r>
              <a:rPr lang="ja-JP" altLang="en-US" sz="13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。</a:t>
            </a:r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		</a:t>
            </a:r>
          </a:p>
          <a:p>
            <a:pPr>
              <a:lnSpc>
                <a:spcPts val="2300"/>
              </a:lnSpc>
            </a:pPr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● お一人暮らしの方でも安心して</a:t>
            </a:r>
          </a:p>
          <a:p>
            <a:pPr>
              <a:lnSpc>
                <a:spcPts val="2300"/>
              </a:lnSpc>
            </a:pPr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　 ご利用いただけます</a:t>
            </a:r>
            <a:r>
              <a:rPr lang="ja-JP" altLang="en-US" sz="13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。</a:t>
            </a:r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		</a:t>
            </a:r>
          </a:p>
          <a:p>
            <a:pPr>
              <a:lnSpc>
                <a:spcPts val="2300"/>
              </a:lnSpc>
            </a:pPr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● 男性の方も大歓迎です。</a:t>
            </a:r>
          </a:p>
          <a:p>
            <a:pPr>
              <a:lnSpc>
                <a:spcPts val="2300"/>
              </a:lnSpc>
            </a:pPr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● 地元に愛される努力をいたします。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64489" y="9592094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アスクル理容室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76364" y="9991767"/>
            <a:ext cx="38862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〒</a:t>
            </a:r>
            <a:r>
              <a:rPr lang="en-US" altLang="zh-TW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135-0061 </a:t>
            </a:r>
            <a:r>
              <a:rPr lang="zh-TW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東京都江東区豊洲</a:t>
            </a:r>
            <a:r>
              <a:rPr lang="en-US" altLang="zh-TW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3-2-3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76364" y="10162086"/>
            <a:ext cx="38862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TW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【</a:t>
            </a:r>
            <a:r>
              <a:rPr lang="zh-TW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営業時間</a:t>
            </a:r>
            <a:r>
              <a:rPr lang="en-US" altLang="zh-TW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】10</a:t>
            </a:r>
            <a:r>
              <a:rPr lang="zh-TW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zh-TW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00</a:t>
            </a:r>
            <a:r>
              <a:rPr lang="zh-TW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～</a:t>
            </a:r>
            <a:r>
              <a:rPr lang="en-US" altLang="zh-TW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19</a:t>
            </a:r>
            <a:r>
              <a:rPr lang="zh-TW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zh-TW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00</a:t>
            </a:r>
            <a:r>
              <a:rPr lang="zh-TW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定休日：火曜日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357564" y="9562433"/>
            <a:ext cx="2864887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お気軽にお電話ください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393189" y="9898101"/>
            <a:ext cx="2662908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400" dirty="0"/>
              <a:t>03-1234-1111</a:t>
            </a:r>
          </a:p>
        </p:txBody>
      </p:sp>
      <p:cxnSp>
        <p:nvCxnSpPr>
          <p:cNvPr id="17" name="直線コネクタ 16"/>
          <p:cNvCxnSpPr/>
          <p:nvPr/>
        </p:nvCxnSpPr>
        <p:spPr>
          <a:xfrm>
            <a:off x="1187532" y="4506413"/>
            <a:ext cx="5364000" cy="0"/>
          </a:xfrm>
          <a:prstGeom prst="line">
            <a:avLst/>
          </a:prstGeom>
          <a:ln w="9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447614" y="9514933"/>
            <a:ext cx="6840000" cy="0"/>
          </a:xfrm>
          <a:prstGeom prst="line">
            <a:avLst/>
          </a:prstGeom>
          <a:ln w="7200">
            <a:solidFill>
              <a:srgbClr val="0067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2812854" y="4763077"/>
            <a:ext cx="1908000" cy="0"/>
          </a:xfrm>
          <a:prstGeom prst="line">
            <a:avLst/>
          </a:prstGeom>
          <a:ln w="28575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2812854" y="5093816"/>
            <a:ext cx="1908000" cy="0"/>
          </a:xfrm>
          <a:prstGeom prst="line">
            <a:avLst/>
          </a:prstGeom>
          <a:ln w="28575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2812854" y="5416773"/>
            <a:ext cx="1908000" cy="0"/>
          </a:xfrm>
          <a:prstGeom prst="line">
            <a:avLst/>
          </a:prstGeom>
          <a:ln w="28575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2812854" y="6409010"/>
            <a:ext cx="1908000" cy="0"/>
          </a:xfrm>
          <a:prstGeom prst="line">
            <a:avLst/>
          </a:prstGeom>
          <a:ln w="28575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4311650" y="5746328"/>
            <a:ext cx="409204" cy="0"/>
          </a:xfrm>
          <a:prstGeom prst="line">
            <a:avLst/>
          </a:prstGeom>
          <a:ln w="28575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3028854" y="6082878"/>
            <a:ext cx="1692000" cy="0"/>
          </a:xfrm>
          <a:prstGeom prst="line">
            <a:avLst/>
          </a:prstGeom>
          <a:ln w="28575" cap="rnd">
            <a:solidFill>
              <a:schemeClr val="tx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図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973" y="2312547"/>
            <a:ext cx="969266" cy="1505715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770" y="1860752"/>
            <a:ext cx="1191770" cy="1508763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729" y="9659690"/>
            <a:ext cx="121920" cy="237744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914" y="9659690"/>
            <a:ext cx="121920" cy="237744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098" y="1298994"/>
            <a:ext cx="954026" cy="996698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84" y="574294"/>
            <a:ext cx="1996444" cy="1798324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077" y="10027568"/>
            <a:ext cx="347473" cy="356617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629639" y="784619"/>
            <a:ext cx="4768688" cy="1528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600"/>
              </a:lnSpc>
            </a:pPr>
            <a:r>
              <a:rPr lang="ja-JP" altLang="en-US" sz="4800" dirty="0">
                <a:solidFill>
                  <a:srgbClr val="E5001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訪問美容・理容</a:t>
            </a:r>
          </a:p>
          <a:p>
            <a:pPr>
              <a:lnSpc>
                <a:spcPts val="5600"/>
              </a:lnSpc>
            </a:pPr>
            <a:r>
              <a:rPr lang="ja-JP" altLang="en-US" sz="4800" dirty="0">
                <a:solidFill>
                  <a:srgbClr val="E5001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承ります！</a:t>
            </a:r>
          </a:p>
        </p:txBody>
      </p:sp>
      <p:pic>
        <p:nvPicPr>
          <p:cNvPr id="44" name="図 4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38" y="2556588"/>
            <a:ext cx="6324613" cy="164592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38" y="3437632"/>
            <a:ext cx="6324613" cy="164592"/>
          </a:xfrm>
          <a:prstGeom prst="rect">
            <a:avLst/>
          </a:prstGeom>
        </p:spPr>
      </p:pic>
      <p:sp>
        <p:nvSpPr>
          <p:cNvPr id="53" name="正方形/長方形 52"/>
          <p:cNvSpPr/>
          <p:nvPr/>
        </p:nvSpPr>
        <p:spPr>
          <a:xfrm>
            <a:off x="4393189" y="7053622"/>
            <a:ext cx="2372400" cy="20988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140</TotalTime>
  <Words>181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17</cp:revision>
  <cp:lastPrinted>2013-10-11T08:12:09Z</cp:lastPrinted>
  <dcterms:created xsi:type="dcterms:W3CDTF">2013-08-07T01:16:52Z</dcterms:created>
  <dcterms:modified xsi:type="dcterms:W3CDTF">2014-06-10T09:41:10Z</dcterms:modified>
</cp:coreProperties>
</file>