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B5"/>
    <a:srgbClr val="E50011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403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9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9" y="28263392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5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9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9" y="28263392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5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8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8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9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9" y="28263392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5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9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9" y="28263392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5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8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51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9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9" y="28263392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5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91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72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9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9" y="28263392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5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5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9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9" y="28263392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5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9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9" y="28263392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5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9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9" y="28263392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5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6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5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9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9" y="28263392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5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6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5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9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9" y="28263392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5" y="28263392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図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" y="0"/>
            <a:ext cx="21601455" cy="3049763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5109477" y="7527689"/>
            <a:ext cx="10987888" cy="206516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1700" dirty="0">
                <a:latin typeface="HG明朝B" panose="02020809000000000000" pitchFamily="17" charset="-128"/>
                <a:ea typeface="HG明朝B" panose="02020809000000000000" pitchFamily="17" charset="-128"/>
              </a:rPr>
              <a:t>アスクル理容室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906989" y="11239962"/>
            <a:ext cx="3648378" cy="120467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100" dirty="0">
                <a:latin typeface="HG明朝B" panose="02020809000000000000" pitchFamily="17" charset="-128"/>
                <a:ea typeface="HG明朝B" panose="02020809000000000000" pitchFamily="17" charset="-128"/>
              </a:rPr>
              <a:t>メニュー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871386" y="12698675"/>
            <a:ext cx="10796939" cy="5851294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>
              <a:lnSpc>
                <a:spcPts val="7250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カット</a:t>
            </a:r>
            <a:endParaRPr lang="en-US" altLang="ja-JP" sz="5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7250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カラー</a:t>
            </a:r>
            <a:endParaRPr lang="en-US" altLang="ja-JP" sz="5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7250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・パーマ</a:t>
            </a:r>
            <a:endParaRPr lang="en-US" altLang="ja-JP" sz="5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7250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シャンプー（要設備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）</a:t>
            </a:r>
            <a:endParaRPr lang="en-US" altLang="ja-JP" sz="5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7250"/>
              </a:lnSpc>
            </a:pP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・お顔そり</a:t>
            </a:r>
            <a:endParaRPr lang="en-US" altLang="ja-JP" sz="5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7250"/>
              </a:lnSpc>
            </a:pPr>
            <a:r>
              <a:rPr lang="en-US" altLang="ja-JP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5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出張費</a:t>
            </a:r>
            <a:endParaRPr lang="ja-JP" altLang="en-US" sz="5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2116561" y="12698675"/>
            <a:ext cx="3441810" cy="5851294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r">
              <a:lnSpc>
                <a:spcPts val="7250"/>
              </a:lnSpc>
            </a:pPr>
            <a:r>
              <a:rPr lang="en-US" altLang="ja-JP" sz="4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¥5,000</a:t>
            </a:r>
          </a:p>
          <a:p>
            <a:pPr algn="r">
              <a:lnSpc>
                <a:spcPts val="7250"/>
              </a:lnSpc>
            </a:pPr>
            <a:r>
              <a:rPr lang="en-US" altLang="ja-JP" sz="4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¥6,000</a:t>
            </a:r>
          </a:p>
          <a:p>
            <a:pPr algn="r">
              <a:lnSpc>
                <a:spcPts val="7250"/>
              </a:lnSpc>
            </a:pPr>
            <a:r>
              <a:rPr lang="en-US" altLang="ja-JP" sz="4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¥6,000</a:t>
            </a:r>
          </a:p>
          <a:p>
            <a:pPr algn="r">
              <a:lnSpc>
                <a:spcPts val="7250"/>
              </a:lnSpc>
            </a:pPr>
            <a:r>
              <a:rPr lang="en-US" altLang="ja-JP" sz="4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¥1,000</a:t>
            </a:r>
          </a:p>
          <a:p>
            <a:pPr algn="r">
              <a:lnSpc>
                <a:spcPts val="7250"/>
              </a:lnSpc>
            </a:pPr>
            <a:r>
              <a:rPr lang="en-US" altLang="ja-JP" sz="4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¥500</a:t>
            </a:r>
          </a:p>
          <a:p>
            <a:pPr algn="r">
              <a:lnSpc>
                <a:spcPts val="7250"/>
              </a:lnSpc>
            </a:pPr>
            <a:r>
              <a:rPr lang="en-US" altLang="ja-JP" sz="4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¥1,000</a:t>
            </a:r>
            <a:endParaRPr lang="ja-JP" altLang="en-US" sz="45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988359" y="19450411"/>
            <a:ext cx="10796939" cy="5205929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>
              <a:lnSpc>
                <a:spcPts val="6414"/>
              </a:lnSpc>
            </a:pPr>
            <a:r>
              <a:rPr lang="ja-JP" altLang="en-US" sz="3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● 当日はタオルと施術後の清掃道具を</a:t>
            </a:r>
          </a:p>
          <a:p>
            <a:pPr>
              <a:lnSpc>
                <a:spcPts val="6414"/>
              </a:lnSpc>
            </a:pPr>
            <a:r>
              <a:rPr lang="ja-JP" altLang="en-US" sz="3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 お借りいたします</a:t>
            </a:r>
            <a:r>
              <a:rPr lang="ja-JP" altLang="en-US" sz="3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。</a:t>
            </a:r>
            <a:r>
              <a:rPr lang="ja-JP" altLang="en-US" sz="3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		</a:t>
            </a:r>
          </a:p>
          <a:p>
            <a:pPr>
              <a:lnSpc>
                <a:spcPts val="6414"/>
              </a:lnSpc>
            </a:pPr>
            <a:r>
              <a:rPr lang="ja-JP" altLang="en-US" sz="3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● お一人暮らしの方でも安心して</a:t>
            </a:r>
          </a:p>
          <a:p>
            <a:pPr>
              <a:lnSpc>
                <a:spcPts val="6414"/>
              </a:lnSpc>
            </a:pPr>
            <a:r>
              <a:rPr lang="ja-JP" altLang="en-US" sz="3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 ご利用いただけます</a:t>
            </a:r>
            <a:r>
              <a:rPr lang="ja-JP" altLang="en-US" sz="3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。</a:t>
            </a:r>
            <a:r>
              <a:rPr lang="ja-JP" altLang="en-US" sz="3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		</a:t>
            </a:r>
          </a:p>
          <a:p>
            <a:pPr>
              <a:lnSpc>
                <a:spcPts val="6414"/>
              </a:lnSpc>
            </a:pPr>
            <a:r>
              <a:rPr lang="ja-JP" altLang="en-US" sz="3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● 男性の方も大歓迎です。</a:t>
            </a:r>
          </a:p>
          <a:p>
            <a:pPr>
              <a:lnSpc>
                <a:spcPts val="6414"/>
              </a:lnSpc>
            </a:pPr>
            <a:r>
              <a:rPr lang="ja-JP" altLang="en-US" sz="3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● 地元に愛される努力をいたします。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012655" y="26817656"/>
            <a:ext cx="5501069" cy="111863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アスクル理容室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045644" y="27935073"/>
            <a:ext cx="10796939" cy="774436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r>
              <a:rPr lang="zh-TW" altLang="en-US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〒</a:t>
            </a:r>
            <a:r>
              <a:rPr lang="en-US" altLang="zh-TW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135-0061 </a:t>
            </a:r>
            <a:r>
              <a:rPr lang="zh-TW" altLang="en-US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東京都江東区豊洲</a:t>
            </a:r>
            <a:r>
              <a:rPr lang="en-US" altLang="zh-TW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3-2-3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045644" y="28411252"/>
            <a:ext cx="10796939" cy="774436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r>
              <a:rPr lang="en-US" altLang="zh-TW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【</a:t>
            </a:r>
            <a:r>
              <a:rPr lang="zh-TW" altLang="en-US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営業時間</a:t>
            </a:r>
            <a:r>
              <a:rPr lang="en-US" altLang="zh-TW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】10</a:t>
            </a:r>
            <a:r>
              <a:rPr lang="zh-TW" altLang="en-US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zh-TW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00</a:t>
            </a:r>
            <a:r>
              <a:rPr lang="zh-TW" altLang="en-US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～</a:t>
            </a:r>
            <a:r>
              <a:rPr lang="en-US" altLang="zh-TW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19</a:t>
            </a:r>
            <a:r>
              <a:rPr lang="zh-TW" altLang="en-US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zh-TW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00</a:t>
            </a:r>
            <a:r>
              <a:rPr lang="zh-TW" altLang="en-US" sz="3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定休日：火曜日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2106523" y="26734737"/>
            <a:ext cx="7959449" cy="107560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5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お気軽にお電話ください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2205495" y="27673200"/>
            <a:ext cx="7398296" cy="172096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9500" dirty="0"/>
              <a:t>03-1234-1111</a:t>
            </a:r>
          </a:p>
        </p:txBody>
      </p:sp>
      <p:cxnSp>
        <p:nvCxnSpPr>
          <p:cNvPr id="17" name="直線コネクタ 16"/>
          <p:cNvCxnSpPr/>
          <p:nvPr/>
        </p:nvCxnSpPr>
        <p:spPr>
          <a:xfrm>
            <a:off x="3299293" y="12599067"/>
            <a:ext cx="14902677" cy="0"/>
          </a:xfrm>
          <a:prstGeom prst="line">
            <a:avLst/>
          </a:prstGeom>
          <a:ln w="9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1243595" y="26601929"/>
            <a:ext cx="19003414" cy="0"/>
          </a:xfrm>
          <a:prstGeom prst="line">
            <a:avLst/>
          </a:prstGeom>
          <a:ln w="7200">
            <a:solidFill>
              <a:srgbClr val="0067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7814887" y="13316650"/>
            <a:ext cx="5300952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7814887" y="14241333"/>
            <a:ext cx="5300952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7814887" y="15144259"/>
            <a:ext cx="5300952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7814887" y="17918364"/>
            <a:ext cx="5300952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11978957" y="16065632"/>
            <a:ext cx="1136882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8414995" y="17006561"/>
            <a:ext cx="4700844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図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96" y="6465445"/>
            <a:ext cx="2692889" cy="4209691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2653" y="5202307"/>
            <a:ext cx="3311067" cy="4218212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4163" y="27006642"/>
            <a:ext cx="338728" cy="664687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9970" y="27006642"/>
            <a:ext cx="338728" cy="664687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6738" y="3631738"/>
            <a:ext cx="2650548" cy="2786577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739" y="1605616"/>
            <a:ext cx="5546674" cy="5027769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9485" y="28035165"/>
            <a:ext cx="965376" cy="99703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305865" y="2193644"/>
            <a:ext cx="13248735" cy="4273740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15616"/>
              </a:lnSpc>
            </a:pPr>
            <a:r>
              <a:rPr lang="ja-JP" altLang="en-US" sz="13400" dirty="0">
                <a:solidFill>
                  <a:srgbClr val="E5001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訪問美容・理容</a:t>
            </a:r>
          </a:p>
          <a:p>
            <a:pPr>
              <a:lnSpc>
                <a:spcPts val="15616"/>
              </a:lnSpc>
            </a:pPr>
            <a:r>
              <a:rPr lang="ja-JP" altLang="en-US" sz="13400" dirty="0">
                <a:solidFill>
                  <a:srgbClr val="E5001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承ります！</a:t>
            </a: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658" y="7147730"/>
            <a:ext cx="17571526" cy="460168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658" y="9610960"/>
            <a:ext cx="17571526" cy="460168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12205495" y="19720575"/>
            <a:ext cx="6591184" cy="586784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142</TotalTime>
  <Words>181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18</cp:revision>
  <cp:lastPrinted>2013-10-11T08:12:09Z</cp:lastPrinted>
  <dcterms:created xsi:type="dcterms:W3CDTF">2013-08-07T01:16:52Z</dcterms:created>
  <dcterms:modified xsi:type="dcterms:W3CDTF">2014-06-23T02:28:46Z</dcterms:modified>
</cp:coreProperties>
</file>