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D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図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969" y="938199"/>
            <a:ext cx="3105918" cy="7260351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" y="97901"/>
            <a:ext cx="7776000" cy="1079983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73024" y="205590"/>
            <a:ext cx="38862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6600" dirty="0">
                <a:solidFill>
                  <a:srgbClr val="0075BD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アスクル</a:t>
            </a:r>
          </a:p>
          <a:p>
            <a:r>
              <a:rPr lang="ja-JP" altLang="en-US" sz="6600" dirty="0">
                <a:solidFill>
                  <a:srgbClr val="0075BD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歯科医院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81113" y="2376748"/>
            <a:ext cx="180049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100" dirty="0">
                <a:solidFill>
                  <a:srgbClr val="0075B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訪問診療対応</a:t>
            </a:r>
            <a:endParaRPr lang="ja-JP" altLang="en-US" sz="2100" dirty="0">
              <a:solidFill>
                <a:srgbClr val="0075BD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81113" y="2972497"/>
            <a:ext cx="28777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0075B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院内完全バリアフリー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81113" y="3579822"/>
            <a:ext cx="194636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0075B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夜</a:t>
            </a:r>
            <a:r>
              <a:rPr lang="en-US" altLang="ja-JP" sz="2100" dirty="0">
                <a:solidFill>
                  <a:srgbClr val="0075B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9</a:t>
            </a:r>
            <a:r>
              <a:rPr lang="ja-JP" altLang="en-US" sz="2100" dirty="0">
                <a:solidFill>
                  <a:srgbClr val="0075B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時まで受付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833374" y="4116826"/>
            <a:ext cx="36342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dirty="0">
                <a:solidFill>
                  <a:srgbClr val="0075B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土・日祝日も</a:t>
            </a:r>
          </a:p>
          <a:p>
            <a:r>
              <a:rPr lang="ja-JP" altLang="en-US" sz="3600" dirty="0">
                <a:solidFill>
                  <a:srgbClr val="0075B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診療しています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74873" y="5594371"/>
            <a:ext cx="6959080" cy="1114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</a:pPr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アスクル歯科医院では、予防歯科を中心に、さまざまな症状の治療</a:t>
            </a:r>
            <a:r>
              <a:rPr lang="ja-JP" altLang="en-US" sz="17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に対応</a:t>
            </a:r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しています。地域の頼れる歯医者さんになるために、努力を</a:t>
            </a:r>
            <a:r>
              <a:rPr lang="ja-JP" altLang="en-US" sz="17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続けてまいります</a:t>
            </a:r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。お気軽にご連絡ください。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85509" y="6876068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診 療 内 容</a:t>
            </a:r>
            <a:endParaRPr lang="ja-JP" altLang="en-US" sz="20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45620" y="729626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5B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一般歯科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45620" y="7735591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5B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美容歯科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135943" y="7289239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5B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矯正歯科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135943" y="7733693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5B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歯科口腔外科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45620" y="8186518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5B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インプラント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135943" y="817984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5B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定期健診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739451" y="6876068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診 療 案 内</a:t>
            </a:r>
            <a:endParaRPr lang="ja-JP" altLang="en-US" sz="20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785186" y="7296267"/>
            <a:ext cx="22621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07975" algn="l"/>
                <a:tab pos="628650" algn="l"/>
                <a:tab pos="962025" algn="l"/>
                <a:tab pos="1258888" algn="l"/>
                <a:tab pos="1590675" algn="l"/>
                <a:tab pos="1900238" algn="l"/>
              </a:tabLst>
            </a:pPr>
            <a:r>
              <a:rPr lang="ja-JP" altLang="en-US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月</a:t>
            </a:r>
            <a:r>
              <a:rPr lang="en-US" altLang="ja-JP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	</a:t>
            </a:r>
            <a:r>
              <a:rPr lang="ja-JP" altLang="en-US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火</a:t>
            </a:r>
            <a:r>
              <a:rPr lang="en-US" altLang="ja-JP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	</a:t>
            </a:r>
            <a:r>
              <a:rPr lang="ja-JP" altLang="en-US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水</a:t>
            </a:r>
            <a:r>
              <a:rPr lang="en-US" altLang="ja-JP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	</a:t>
            </a:r>
            <a:r>
              <a:rPr lang="ja-JP" altLang="en-US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木</a:t>
            </a:r>
            <a:r>
              <a:rPr lang="en-US" altLang="ja-JP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	</a:t>
            </a:r>
            <a:r>
              <a:rPr lang="ja-JP" altLang="en-US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金</a:t>
            </a:r>
            <a:r>
              <a:rPr lang="en-US" altLang="ja-JP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	</a:t>
            </a:r>
            <a:r>
              <a:rPr lang="ja-JP" altLang="en-US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土</a:t>
            </a:r>
            <a:r>
              <a:rPr lang="en-US" altLang="ja-JP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	</a:t>
            </a:r>
            <a:r>
              <a:rPr lang="ja-JP" altLang="en-US" sz="1200" dirty="0" smtClean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日</a:t>
            </a:r>
            <a:endParaRPr lang="ja-JP" altLang="en-US" sz="1200" dirty="0">
              <a:solidFill>
                <a:srgbClr val="0075BD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4067490" y="7296267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診療時間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221378" y="7614096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午前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221378" y="7983879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5B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午後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4785187" y="7983879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077781" y="8346098"/>
            <a:ext cx="3886200" cy="2000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午前</a:t>
            </a:r>
            <a:r>
              <a:rPr lang="en-US" altLang="ja-JP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00〜00</a:t>
            </a: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午後</a:t>
            </a:r>
            <a:r>
              <a:rPr lang="en-US" altLang="ja-JP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00〜00</a:t>
            </a: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木曜定休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78142" y="8874519"/>
            <a:ext cx="192873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アスクル歯科医院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356843" y="8968765"/>
            <a:ext cx="107753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院長 鈴木健太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486749" y="9179772"/>
            <a:ext cx="374985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〒</a:t>
            </a:r>
            <a:r>
              <a:rPr lang="en-US" altLang="zh-TW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 </a:t>
            </a:r>
            <a:r>
              <a:rPr lang="zh-TW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</a:t>
            </a:r>
            <a:r>
              <a:rPr lang="en-US" altLang="zh-TW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3-2-3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553125" y="9514414"/>
            <a:ext cx="12234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ご予約はこちらから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00604" y="9712228"/>
            <a:ext cx="323197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500" dirty="0">
                <a:solidFill>
                  <a:srgbClr val="0075B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2500" dirty="0">
              <a:solidFill>
                <a:srgbClr val="0075BD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16048" y="10073943"/>
            <a:ext cx="29193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0075B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2000" dirty="0">
              <a:solidFill>
                <a:srgbClr val="0075BD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746960" y="760896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×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4785187" y="7614096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105778" y="7614096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5426369" y="7614096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6067551" y="7614096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6388142" y="7614096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6708732" y="7614096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5746960" y="7978749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×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5105778" y="7983878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5426369" y="7983878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6067551" y="7983878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6388142" y="7983878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6708732" y="7983878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rgbClr val="0075B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solidFill>
                <a:srgbClr val="0075B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4566031" y="8968765"/>
            <a:ext cx="2577600" cy="144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139</TotalTime>
  <Words>243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17</cp:revision>
  <cp:lastPrinted>2013-10-11T08:12:09Z</cp:lastPrinted>
  <dcterms:created xsi:type="dcterms:W3CDTF">2013-08-07T01:16:52Z</dcterms:created>
  <dcterms:modified xsi:type="dcterms:W3CDTF">2014-06-18T08:43:01Z</dcterms:modified>
</cp:coreProperties>
</file>