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95757"/>
    <a:srgbClr val="D18E03"/>
    <a:srgbClr val="EA5414"/>
    <a:srgbClr val="BA501F"/>
    <a:srgbClr val="906E30"/>
    <a:srgbClr val="A4723A"/>
    <a:srgbClr val="664724"/>
    <a:srgbClr val="645226"/>
    <a:srgbClr val="640000"/>
    <a:srgbClr val="3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0" d="100"/>
          <a:sy n="80" d="100"/>
        </p:scale>
        <p:origin x="-1320" y="-9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2014/6/18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図 4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277" y="5932"/>
            <a:ext cx="7776852" cy="10907713"/>
          </a:xfrm>
          <a:prstGeom prst="rect">
            <a:avLst/>
          </a:prstGeom>
        </p:spPr>
      </p:pic>
      <p:sp>
        <p:nvSpPr>
          <p:cNvPr id="13" name="正方形/長方形 12"/>
          <p:cNvSpPr/>
          <p:nvPr/>
        </p:nvSpPr>
        <p:spPr>
          <a:xfrm>
            <a:off x="622217" y="443041"/>
            <a:ext cx="4570482" cy="67710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8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アスクル老人ホーム</a:t>
            </a:r>
            <a:endParaRPr lang="ja-JP" altLang="en-US" sz="38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414874" y="664216"/>
            <a:ext cx="75212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Vol.</a:t>
            </a:r>
            <a:endParaRPr lang="ja-JP" altLang="en-US" sz="28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1558371" y="1121735"/>
            <a:ext cx="269817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ニュースレター</a:t>
            </a:r>
            <a:endParaRPr lang="ja-JP" altLang="en-US" sz="28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5694455" y="1288958"/>
            <a:ext cx="1396536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 smtClean="0">
                <a:solidFill>
                  <a:srgbClr val="59575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0000</a:t>
            </a:r>
            <a:r>
              <a:rPr lang="ja-JP" altLang="en-US" sz="1400" dirty="0" smtClean="0">
                <a:solidFill>
                  <a:srgbClr val="59575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年</a:t>
            </a:r>
            <a:r>
              <a:rPr lang="en-US" altLang="ja-JP" sz="1400" dirty="0" smtClean="0">
                <a:solidFill>
                  <a:srgbClr val="59575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r>
              <a:rPr lang="ja-JP" altLang="en-US" sz="1400" dirty="0" smtClean="0">
                <a:solidFill>
                  <a:srgbClr val="59575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月号</a:t>
            </a:r>
            <a:endParaRPr lang="ja-JP" altLang="en-US" sz="1400" dirty="0">
              <a:solidFill>
                <a:srgbClr val="595757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669717" y="2129393"/>
            <a:ext cx="3765830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3200" dirty="0" smtClean="0">
                <a:solidFill>
                  <a:srgbClr val="D18E03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盆踊り大会が</a:t>
            </a:r>
          </a:p>
          <a:p>
            <a:r>
              <a:rPr lang="ja-JP" altLang="en-US" sz="3200" dirty="0" smtClean="0">
                <a:solidFill>
                  <a:srgbClr val="D18E03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開催されました。</a:t>
            </a:r>
            <a:endParaRPr lang="ja-JP" altLang="en-US" sz="3200" dirty="0">
              <a:solidFill>
                <a:srgbClr val="D18E03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4435547" y="8422431"/>
            <a:ext cx="3886200" cy="27699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altLang="ja-JP" sz="12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r>
              <a:rPr lang="ja-JP" altLang="en-US" sz="12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</a:t>
            </a:r>
            <a:r>
              <a:rPr lang="en-US" altLang="ja-JP" sz="12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r>
              <a:rPr lang="ja-JP" altLang="en-US" sz="12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日（○） 夕食</a:t>
            </a:r>
            <a:endParaRPr lang="ja-JP" altLang="en-US" sz="12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680410" y="6077317"/>
            <a:ext cx="3024691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200" dirty="0" smtClean="0">
                <a:solidFill>
                  <a:srgbClr val="D18E03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毎年恒例の陶芸教室が</a:t>
            </a:r>
          </a:p>
          <a:p>
            <a:r>
              <a:rPr lang="ja-JP" altLang="en-US" sz="2200" dirty="0" smtClean="0">
                <a:solidFill>
                  <a:srgbClr val="D18E03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開かれます。</a:t>
            </a:r>
            <a:endParaRPr lang="ja-JP" altLang="en-US" sz="2200" dirty="0">
              <a:solidFill>
                <a:srgbClr val="D18E03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679972" y="6893256"/>
            <a:ext cx="2787444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5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0000</a:t>
            </a:r>
            <a:r>
              <a:rPr lang="ja-JP" altLang="en-US" sz="15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年</a:t>
            </a:r>
            <a:r>
              <a:rPr lang="en-US" altLang="ja-JP" sz="15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r>
              <a:rPr lang="ja-JP" altLang="en-US" sz="15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</a:t>
            </a:r>
            <a:r>
              <a:rPr lang="en-US" altLang="ja-JP" sz="15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r>
              <a:rPr lang="ja-JP" altLang="en-US" sz="15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日（○）</a:t>
            </a:r>
          </a:p>
          <a:p>
            <a:r>
              <a:rPr lang="en-US" altLang="ja-JP" sz="15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r>
              <a:rPr lang="ja-JP" altLang="en-US" sz="15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：</a:t>
            </a:r>
            <a:r>
              <a:rPr lang="en-US" altLang="ja-JP" sz="15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00〜</a:t>
            </a:r>
            <a:endParaRPr lang="ja-JP" altLang="en-US" sz="15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4101538" y="6108993"/>
            <a:ext cx="2685351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500" dirty="0" smtClean="0">
                <a:solidFill>
                  <a:srgbClr val="EA5414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今月のハッピーバースデー！</a:t>
            </a:r>
            <a:endParaRPr lang="ja-JP" altLang="en-US" sz="1500" dirty="0">
              <a:solidFill>
                <a:srgbClr val="EA5414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3933916" y="6494500"/>
            <a:ext cx="1845377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r>
              <a:rPr lang="ja-JP" altLang="en-US" sz="14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歳になりました！</a:t>
            </a:r>
            <a:endParaRPr lang="ja-JP" altLang="en-US" sz="14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3916754" y="6700425"/>
            <a:ext cx="1569660" cy="4010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dirty="0" smtClean="0">
                <a:latin typeface="HGｺﾞｼｯｸE" panose="020B0909000000000000" pitchFamily="49" charset="-128"/>
                <a:ea typeface="HGｺﾞｼｯｸE" panose="020B0909000000000000" pitchFamily="49" charset="-128"/>
              </a:rPr>
              <a:t>○○○○</a:t>
            </a:r>
            <a:r>
              <a:rPr lang="ja-JP" altLang="en-US" sz="1400" dirty="0" smtClean="0"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さん</a:t>
            </a:r>
            <a:endParaRPr lang="ja-JP" altLang="en-US" sz="1400" dirty="0">
              <a:latin typeface="HGｺﾞｼｯｸE" panose="020B0909000000000000" pitchFamily="49" charset="-128"/>
              <a:ea typeface="HGｺﾞｼｯｸE" panose="020B0909000000000000" pitchFamily="49" charset="-128"/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3890098" y="7029311"/>
            <a:ext cx="1524776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（</a:t>
            </a:r>
            <a:r>
              <a:rPr lang="en-US" altLang="ja-JP" sz="105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r>
              <a:rPr lang="ja-JP" altLang="en-US" sz="105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</a:t>
            </a:r>
            <a:r>
              <a:rPr lang="en-US" altLang="ja-JP" sz="105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r>
              <a:rPr lang="ja-JP" altLang="en-US" sz="105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日生まれ）</a:t>
            </a:r>
            <a:endParaRPr lang="ja-JP" altLang="en-US" sz="105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717660" y="7491065"/>
            <a:ext cx="2868688" cy="12464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800"/>
              </a:lnSpc>
            </a:pPr>
            <a:r>
              <a:rPr lang="ja-JP" altLang="en-US" sz="10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endParaRPr lang="ja-JP" altLang="en-US" sz="10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4424110" y="8145576"/>
            <a:ext cx="2685351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500" dirty="0" smtClean="0">
                <a:solidFill>
                  <a:srgbClr val="BA501F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お楽しみグルメのコーナー！</a:t>
            </a:r>
            <a:endParaRPr lang="ja-JP" altLang="en-US" sz="1500" dirty="0">
              <a:solidFill>
                <a:srgbClr val="BA501F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3938345" y="8710806"/>
            <a:ext cx="2877711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500" dirty="0">
                <a:solidFill>
                  <a:srgbClr val="BA501F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○○○○の○○○○風リゾット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729092" y="3292700"/>
            <a:ext cx="3886200" cy="236455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18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。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6007766" y="301912"/>
            <a:ext cx="1152880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60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</a:t>
            </a:r>
            <a:endParaRPr lang="ja-JP" altLang="en-US" sz="6000" dirty="0"/>
          </a:p>
        </p:txBody>
      </p:sp>
      <p:sp>
        <p:nvSpPr>
          <p:cNvPr id="12" name="正方形/長方形 11"/>
          <p:cNvSpPr/>
          <p:nvPr/>
        </p:nvSpPr>
        <p:spPr>
          <a:xfrm>
            <a:off x="729092" y="8652074"/>
            <a:ext cx="1598472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8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10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10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3962095" y="7333384"/>
            <a:ext cx="1963692" cy="5702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9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3950220" y="9060712"/>
            <a:ext cx="1643058" cy="10704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9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pic>
        <p:nvPicPr>
          <p:cNvPr id="38" name="図 37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22157" y="8210274"/>
            <a:ext cx="381001" cy="472441"/>
          </a:xfrm>
          <a:prstGeom prst="rect">
            <a:avLst/>
          </a:prstGeom>
        </p:spPr>
      </p:pic>
      <p:pic>
        <p:nvPicPr>
          <p:cNvPr id="39" name="図 38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7660" y="1177820"/>
            <a:ext cx="902210" cy="902210"/>
          </a:xfrm>
          <a:prstGeom prst="rect">
            <a:avLst/>
          </a:prstGeom>
        </p:spPr>
      </p:pic>
      <p:pic>
        <p:nvPicPr>
          <p:cNvPr id="40" name="図 39"/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7129" y="1177820"/>
            <a:ext cx="1115570" cy="1255779"/>
          </a:xfrm>
          <a:prstGeom prst="rect">
            <a:avLst/>
          </a:prstGeom>
        </p:spPr>
      </p:pic>
      <p:pic>
        <p:nvPicPr>
          <p:cNvPr id="44" name="図 43"/>
          <p:cNvPicPr>
            <a:picLocks noChangeAspect="1"/>
          </p:cNvPicPr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76039" y="8505295"/>
            <a:ext cx="1310643" cy="1584963"/>
          </a:xfrm>
          <a:prstGeom prst="rect">
            <a:avLst/>
          </a:prstGeom>
        </p:spPr>
      </p:pic>
      <p:sp>
        <p:nvSpPr>
          <p:cNvPr id="47" name="正方形/長方形 46"/>
          <p:cNvSpPr/>
          <p:nvPr/>
        </p:nvSpPr>
        <p:spPr>
          <a:xfrm>
            <a:off x="4747685" y="2285477"/>
            <a:ext cx="2235600" cy="15804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2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2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5520143" y="9123481"/>
            <a:ext cx="1483200" cy="946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0" name="正方形/長方形 49"/>
          <p:cNvSpPr/>
          <p:nvPr/>
        </p:nvSpPr>
        <p:spPr>
          <a:xfrm>
            <a:off x="4747685" y="4021941"/>
            <a:ext cx="2235600" cy="15804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2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2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1" name="正方形/長方形 50"/>
          <p:cNvSpPr/>
          <p:nvPr/>
        </p:nvSpPr>
        <p:spPr>
          <a:xfrm>
            <a:off x="5995734" y="6538188"/>
            <a:ext cx="1008000" cy="12852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153</TotalTime>
  <Words>763</Words>
  <Application>Microsoft Office PowerPoint</Application>
  <PresentationFormat>ユーザー設定</PresentationFormat>
  <Paragraphs>49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19</cp:revision>
  <cp:lastPrinted>2013-10-11T08:12:09Z</cp:lastPrinted>
  <dcterms:created xsi:type="dcterms:W3CDTF">2013-08-07T01:16:52Z</dcterms:created>
  <dcterms:modified xsi:type="dcterms:W3CDTF">2014-06-18T09:32:36Z</dcterms:modified>
</cp:coreProperties>
</file>

<file path=docProps/thumbnail.jpeg>
</file>