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D18E03"/>
    <a:srgbClr val="EA5414"/>
    <a:srgbClr val="BA501F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7" y="5932"/>
            <a:ext cx="7776852" cy="10907713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622217" y="443041"/>
            <a:ext cx="457048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アスクル老人ホーム</a:t>
            </a:r>
            <a:endParaRPr lang="ja-JP" altLang="en-US" sz="3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414874" y="664216"/>
            <a:ext cx="752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Vol.</a:t>
            </a:r>
            <a:endParaRPr lang="ja-JP" altLang="en-US" sz="2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558371" y="112173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ニュースレター</a:t>
            </a:r>
            <a:endParaRPr lang="ja-JP" altLang="en-US" sz="2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694455" y="1288958"/>
            <a:ext cx="13965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solidFill>
                  <a:srgbClr val="59575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0000</a:t>
            </a:r>
            <a:r>
              <a:rPr lang="ja-JP" altLang="en-US" sz="1400" dirty="0" smtClean="0">
                <a:solidFill>
                  <a:srgbClr val="59575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1400" dirty="0" smtClean="0">
                <a:solidFill>
                  <a:srgbClr val="59575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400" dirty="0" smtClean="0">
                <a:solidFill>
                  <a:srgbClr val="59575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月号</a:t>
            </a:r>
            <a:endParaRPr lang="ja-JP" altLang="en-US" sz="1400" dirty="0">
              <a:solidFill>
                <a:srgbClr val="595757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69717" y="2129393"/>
            <a:ext cx="37658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 smtClean="0">
                <a:solidFill>
                  <a:srgbClr val="D18E0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盆踊り大会が</a:t>
            </a:r>
          </a:p>
          <a:p>
            <a:r>
              <a:rPr lang="ja-JP" altLang="en-US" sz="3200" dirty="0" smtClean="0">
                <a:solidFill>
                  <a:srgbClr val="D18E0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開催されました。</a:t>
            </a:r>
            <a:endParaRPr lang="ja-JP" altLang="en-US" sz="3200" dirty="0">
              <a:solidFill>
                <a:srgbClr val="D18E03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435547" y="8422431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日（○） 夕食</a:t>
            </a:r>
            <a:endParaRPr lang="ja-JP" altLang="en-US" sz="1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80410" y="6077317"/>
            <a:ext cx="30246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dirty="0" smtClean="0">
                <a:solidFill>
                  <a:srgbClr val="D18E0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毎年恒例の陶芸教室が</a:t>
            </a:r>
          </a:p>
          <a:p>
            <a:r>
              <a:rPr lang="ja-JP" altLang="en-US" sz="2200" dirty="0" smtClean="0">
                <a:solidFill>
                  <a:srgbClr val="D18E0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開かれます。</a:t>
            </a:r>
            <a:endParaRPr lang="ja-JP" altLang="en-US" sz="2200" dirty="0">
              <a:solidFill>
                <a:srgbClr val="D18E03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79972" y="6893256"/>
            <a:ext cx="27874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0000</a:t>
            </a:r>
            <a:r>
              <a:rPr lang="ja-JP" altLang="en-US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</a:t>
            </a:r>
            <a:r>
              <a:rPr lang="en-US" altLang="ja-JP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日（○）</a:t>
            </a:r>
          </a:p>
          <a:p>
            <a:r>
              <a:rPr lang="en-US" altLang="ja-JP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5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</a:t>
            </a:r>
            <a:endParaRPr lang="ja-JP" altLang="en-US" sz="1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101538" y="6108993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 smtClean="0">
                <a:solidFill>
                  <a:srgbClr val="EA541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今月のハッピーバースデー！</a:t>
            </a:r>
            <a:endParaRPr lang="ja-JP" altLang="en-US" sz="1500" dirty="0">
              <a:solidFill>
                <a:srgbClr val="EA5414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933916" y="6494500"/>
            <a:ext cx="18453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歳になりました！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16754" y="6700425"/>
            <a:ext cx="156966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○○○○</a:t>
            </a:r>
            <a:r>
              <a:rPr lang="ja-JP" altLang="en-US" sz="14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さん</a:t>
            </a:r>
            <a:endParaRPr lang="ja-JP" altLang="en-US" sz="14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90098" y="7029311"/>
            <a:ext cx="15247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lang="en-US" altLang="ja-JP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05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日生まれ）</a:t>
            </a:r>
            <a:endParaRPr lang="ja-JP" altLang="en-US" sz="105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17660" y="7491065"/>
            <a:ext cx="286868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424110" y="8145576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 smtClean="0">
                <a:solidFill>
                  <a:srgbClr val="BA501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お楽しみグルメのコーナー！</a:t>
            </a:r>
            <a:endParaRPr lang="ja-JP" altLang="en-US" sz="1500" dirty="0">
              <a:solidFill>
                <a:srgbClr val="BA501F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938345" y="8710806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BA501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○○○○の○○○○風リゾット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29092" y="3292700"/>
            <a:ext cx="3886200" cy="23645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007766" y="301912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6000" dirty="0"/>
          </a:p>
        </p:txBody>
      </p:sp>
      <p:sp>
        <p:nvSpPr>
          <p:cNvPr id="12" name="正方形/長方形 11"/>
          <p:cNvSpPr/>
          <p:nvPr/>
        </p:nvSpPr>
        <p:spPr>
          <a:xfrm>
            <a:off x="729092" y="8652074"/>
            <a:ext cx="1598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962095" y="7333384"/>
            <a:ext cx="1963692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950220" y="9060712"/>
            <a:ext cx="1643058" cy="1070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157" y="8210274"/>
            <a:ext cx="381001" cy="47244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60" y="1177820"/>
            <a:ext cx="902210" cy="90221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129" y="1177820"/>
            <a:ext cx="1115570" cy="125577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39" y="8505295"/>
            <a:ext cx="1310643" cy="1584963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4747685" y="2285477"/>
            <a:ext cx="2235600" cy="1580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520143" y="9123481"/>
            <a:ext cx="1483200" cy="946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747685" y="4021941"/>
            <a:ext cx="2235600" cy="1580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995734" y="6538188"/>
            <a:ext cx="1008000" cy="128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153</TotalTime>
  <Words>763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19</cp:revision>
  <cp:lastPrinted>2013-10-11T08:12:09Z</cp:lastPrinted>
  <dcterms:created xsi:type="dcterms:W3CDTF">2013-08-07T01:16:52Z</dcterms:created>
  <dcterms:modified xsi:type="dcterms:W3CDTF">2014-06-18T09:32:36Z</dcterms:modified>
</cp:coreProperties>
</file>