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23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-102" y="-52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図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8970" cy="7775575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" y="0"/>
            <a:ext cx="3711070" cy="7775575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39" y="853257"/>
            <a:ext cx="2654813" cy="2654813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79" y="3979874"/>
            <a:ext cx="3051054" cy="3404623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959638" y="147649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わたしたちの想い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34446" y="1844263"/>
            <a:ext cx="2676525" cy="1169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</a:t>
            </a:r>
          </a:p>
          <a:p>
            <a:pPr algn="ctr"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 algn="ctr"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  <a:p>
            <a:pPr algn="ctr"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23919" y="4319049"/>
            <a:ext cx="2988563" cy="2836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077786" y="7108765"/>
            <a:ext cx="14157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アスクルデイサービス代表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464983" y="7056735"/>
            <a:ext cx="8771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鈴木 健太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884829" y="281978"/>
            <a:ext cx="67641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万全の体制と設備で、安心・安全な ひとときのご提供をお約束します。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135384" y="1049855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設 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903879" y="1856622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894715" y="1666836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食堂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894715" y="2278729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トイレ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3894715" y="2880912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お風呂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894715" y="3487974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休憩室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135384" y="4416379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医 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891277" y="5020466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ベッド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891277" y="5628956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治療室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891277" y="6240234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医師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891277" y="6837477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医療スタッフ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7745701" y="1049855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憩 い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7493177" y="1666836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ゲーム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7493177" y="2278729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歌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7493177" y="2880912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お昼寝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7493177" y="3487974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おやつ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745701" y="4406331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介 </a:t>
            </a:r>
            <a:r>
              <a:rPr lang="ja-JP" altLang="en-US" sz="1800" dirty="0" smtClean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護</a:t>
            </a:r>
            <a:endParaRPr lang="ja-JP" altLang="en-US" sz="1800" dirty="0">
              <a:solidFill>
                <a:srgbClr val="C30D23"/>
              </a:solidFill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7489913" y="5020465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介護スタッフ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7489913" y="5628956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入浴介助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7489913" y="6240234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食事介助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7489913" y="6837477"/>
            <a:ext cx="13388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さまざまなサポート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3903879" y="2466677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3903879" y="3071316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903879" y="3681288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7498655" y="1856622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7498655" y="2466677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7498655" y="3071316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7498655" y="3681288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3903879" y="5223172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3903879" y="5833227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903879" y="6437866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3903879" y="7047838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7498655" y="5223172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7498655" y="5833227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7498655" y="6437866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7498655" y="7047838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1389778" y="4045683"/>
            <a:ext cx="101822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C30D2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ごあいさつ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5871723" y="940918"/>
            <a:ext cx="1148400" cy="64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2408005" y="4416515"/>
            <a:ext cx="838800" cy="1134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9366504" y="940918"/>
            <a:ext cx="1148400" cy="64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5871723" y="4288551"/>
            <a:ext cx="1148400" cy="64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9366504" y="4288551"/>
            <a:ext cx="1148400" cy="64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47</TotalTime>
  <Words>1429</Words>
  <Application>Microsoft Office PowerPoint</Application>
  <PresentationFormat>ユーザー設定</PresentationFormat>
  <Paragraphs>79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10</cp:revision>
  <cp:lastPrinted>2013-04-25T06:18:16Z</cp:lastPrinted>
  <dcterms:created xsi:type="dcterms:W3CDTF">2013-08-07T01:20:38Z</dcterms:created>
  <dcterms:modified xsi:type="dcterms:W3CDTF">2014-06-20T04:46:49Z</dcterms:modified>
</cp:coreProperties>
</file>