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5338425" cy="10907713"/>
  <p:notesSz cx="14368463" cy="9939338"/>
  <p:defaultTextStyle>
    <a:defPPr>
      <a:defRPr lang="ja-JP"/>
    </a:defPPr>
    <a:lvl1pPr marL="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1pPr>
    <a:lvl2pPr marL="71570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2pPr>
    <a:lvl3pPr marL="14313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3pPr>
    <a:lvl4pPr marL="21470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4pPr>
    <a:lvl5pPr marL="286280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5pPr>
    <a:lvl6pPr marL="35784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6pPr>
    <a:lvl7pPr marL="42941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7pPr>
    <a:lvl8pPr marL="50098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8pPr>
    <a:lvl9pPr marL="5725598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8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-114" y="-594"/>
      </p:cViewPr>
      <p:guideLst>
        <p:guide orient="horz" pos="3436"/>
        <p:guide pos="48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6226333" cy="498693"/>
          </a:xfrm>
          <a:prstGeom prst="rect">
            <a:avLst/>
          </a:prstGeom>
        </p:spPr>
        <p:txBody>
          <a:bodyPr vert="horz" lIns="132937" tIns="66469" rIns="132937" bIns="66469" rtlCol="0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8138808" y="1"/>
            <a:ext cx="6226333" cy="498693"/>
          </a:xfrm>
          <a:prstGeom prst="rect">
            <a:avLst/>
          </a:prstGeom>
        </p:spPr>
        <p:txBody>
          <a:bodyPr vert="horz" lIns="132937" tIns="66469" rIns="132937" bIns="66469" rtlCol="0"/>
          <a:lstStyle>
            <a:lvl1pPr algn="r">
              <a:defRPr sz="1700"/>
            </a:lvl1pPr>
          </a:lstStyle>
          <a:p>
            <a:fld id="{70F99883-74AE-4A2C-81B7-5B86A08198C0}" type="datetimeFigureOut">
              <a:rPr kumimoji="1" lang="ja-JP" altLang="en-US" smtClean="0"/>
              <a:t>2014/6/18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0" y="1243013"/>
            <a:ext cx="471646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937" tIns="66469" rIns="132937" bIns="6646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436847" y="4783309"/>
            <a:ext cx="11494770" cy="3913614"/>
          </a:xfrm>
          <a:prstGeom prst="rect">
            <a:avLst/>
          </a:prstGeom>
        </p:spPr>
        <p:txBody>
          <a:bodyPr vert="horz" lIns="132937" tIns="66469" rIns="132937" bIns="6646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9"/>
            <a:ext cx="6226333" cy="498691"/>
          </a:xfrm>
          <a:prstGeom prst="rect">
            <a:avLst/>
          </a:prstGeom>
        </p:spPr>
        <p:txBody>
          <a:bodyPr vert="horz" lIns="132937" tIns="66469" rIns="132937" bIns="66469" rtlCol="0" anchor="b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8138808" y="9440649"/>
            <a:ext cx="6226333" cy="498691"/>
          </a:xfrm>
          <a:prstGeom prst="rect">
            <a:avLst/>
          </a:prstGeom>
        </p:spPr>
        <p:txBody>
          <a:bodyPr vert="horz" lIns="132937" tIns="66469" rIns="132937" bIns="66469" rtlCol="0" anchor="b"/>
          <a:lstStyle>
            <a:lvl1pPr algn="r">
              <a:defRPr sz="17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71570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14313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21470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286280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35784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42941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50098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5725598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052" y="2504210"/>
            <a:ext cx="9293911" cy="532720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753" y="8036848"/>
            <a:ext cx="8200509" cy="3694327"/>
          </a:xfrm>
        </p:spPr>
        <p:txBody>
          <a:bodyPr/>
          <a:lstStyle>
            <a:lvl1pPr marL="0" indent="0" algn="ctr">
              <a:buNone/>
              <a:defRPr sz="2900"/>
            </a:lvl1pPr>
            <a:lvl2pPr marL="546087" indent="0" algn="ctr">
              <a:buNone/>
              <a:defRPr sz="2400"/>
            </a:lvl2pPr>
            <a:lvl3pPr marL="1092174" indent="0" algn="ctr">
              <a:buNone/>
              <a:defRPr sz="2200"/>
            </a:lvl3pPr>
            <a:lvl4pPr marL="1638261" indent="0" algn="ctr">
              <a:buNone/>
              <a:defRPr sz="1900"/>
            </a:lvl4pPr>
            <a:lvl5pPr marL="2184349" indent="0" algn="ctr">
              <a:buNone/>
              <a:defRPr sz="1900"/>
            </a:lvl5pPr>
            <a:lvl6pPr marL="2730436" indent="0" algn="ctr">
              <a:buNone/>
              <a:defRPr sz="1900"/>
            </a:lvl6pPr>
            <a:lvl7pPr marL="3276523" indent="0" algn="ctr">
              <a:buNone/>
              <a:defRPr sz="1900"/>
            </a:lvl7pPr>
            <a:lvl8pPr marL="3822610" indent="0" algn="ctr">
              <a:buNone/>
              <a:defRPr sz="1900"/>
            </a:lvl8pPr>
            <a:lvl9pPr marL="4368697" indent="0" algn="ctr">
              <a:buNone/>
              <a:defRPr sz="19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653" y="814666"/>
            <a:ext cx="2357646" cy="1296734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1714" y="814666"/>
            <a:ext cx="6936264" cy="1296734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021" y="3814762"/>
            <a:ext cx="9430585" cy="636501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021" y="10239988"/>
            <a:ext cx="9430585" cy="3347208"/>
          </a:xfrm>
        </p:spPr>
        <p:txBody>
          <a:bodyPr/>
          <a:lstStyle>
            <a:lvl1pPr marL="0" indent="0">
              <a:buNone/>
              <a:defRPr sz="2900">
                <a:solidFill>
                  <a:schemeClr val="tx1"/>
                </a:solidFill>
              </a:defRPr>
            </a:lvl1pPr>
            <a:lvl2pPr marL="54608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217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63826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18434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27304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27652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382261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36869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1714" y="4073324"/>
            <a:ext cx="4646955" cy="970868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35345" y="4073324"/>
            <a:ext cx="4646955" cy="970868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814668"/>
            <a:ext cx="9430585" cy="29575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3138" y="3751001"/>
            <a:ext cx="4625599" cy="1838308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087" indent="0">
              <a:buNone/>
              <a:defRPr sz="2400" b="1"/>
            </a:lvl2pPr>
            <a:lvl3pPr marL="1092174" indent="0">
              <a:buNone/>
              <a:defRPr sz="2200" b="1"/>
            </a:lvl3pPr>
            <a:lvl4pPr marL="1638261" indent="0">
              <a:buNone/>
              <a:defRPr sz="1900" b="1"/>
            </a:lvl4pPr>
            <a:lvl5pPr marL="2184349" indent="0">
              <a:buNone/>
              <a:defRPr sz="1900" b="1"/>
            </a:lvl5pPr>
            <a:lvl6pPr marL="2730436" indent="0">
              <a:buNone/>
              <a:defRPr sz="1900" b="1"/>
            </a:lvl6pPr>
            <a:lvl7pPr marL="3276523" indent="0">
              <a:buNone/>
              <a:defRPr sz="1900" b="1"/>
            </a:lvl7pPr>
            <a:lvl8pPr marL="3822610" indent="0">
              <a:buNone/>
              <a:defRPr sz="1900" b="1"/>
            </a:lvl8pPr>
            <a:lvl9pPr marL="4368697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3138" y="5589309"/>
            <a:ext cx="4625599" cy="822103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35344" y="3751001"/>
            <a:ext cx="4648379" cy="1838308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087" indent="0">
              <a:buNone/>
              <a:defRPr sz="2400" b="1"/>
            </a:lvl2pPr>
            <a:lvl3pPr marL="1092174" indent="0">
              <a:buNone/>
              <a:defRPr sz="2200" b="1"/>
            </a:lvl3pPr>
            <a:lvl4pPr marL="1638261" indent="0">
              <a:buNone/>
              <a:defRPr sz="1900" b="1"/>
            </a:lvl4pPr>
            <a:lvl5pPr marL="2184349" indent="0">
              <a:buNone/>
              <a:defRPr sz="1900" b="1"/>
            </a:lvl5pPr>
            <a:lvl6pPr marL="2730436" indent="0">
              <a:buNone/>
              <a:defRPr sz="1900" b="1"/>
            </a:lvl6pPr>
            <a:lvl7pPr marL="3276523" indent="0">
              <a:buNone/>
              <a:defRPr sz="1900" b="1"/>
            </a:lvl7pPr>
            <a:lvl8pPr marL="3822610" indent="0">
              <a:buNone/>
              <a:defRPr sz="1900" b="1"/>
            </a:lvl8pPr>
            <a:lvl9pPr marL="4368697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35344" y="5589309"/>
            <a:ext cx="4648379" cy="822103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1020103"/>
            <a:ext cx="3526503" cy="357035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380" y="2203140"/>
            <a:ext cx="5535344" cy="10874005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39" y="4590460"/>
            <a:ext cx="3526503" cy="8504393"/>
          </a:xfrm>
        </p:spPr>
        <p:txBody>
          <a:bodyPr/>
          <a:lstStyle>
            <a:lvl1pPr marL="0" indent="0">
              <a:buNone/>
              <a:defRPr sz="1900"/>
            </a:lvl1pPr>
            <a:lvl2pPr marL="546087" indent="0">
              <a:buNone/>
              <a:defRPr sz="1700"/>
            </a:lvl2pPr>
            <a:lvl3pPr marL="1092174" indent="0">
              <a:buNone/>
              <a:defRPr sz="1400"/>
            </a:lvl3pPr>
            <a:lvl4pPr marL="1638261" indent="0">
              <a:buNone/>
              <a:defRPr sz="1200"/>
            </a:lvl4pPr>
            <a:lvl5pPr marL="2184349" indent="0">
              <a:buNone/>
              <a:defRPr sz="1200"/>
            </a:lvl5pPr>
            <a:lvl6pPr marL="2730436" indent="0">
              <a:buNone/>
              <a:defRPr sz="1200"/>
            </a:lvl6pPr>
            <a:lvl7pPr marL="3276523" indent="0">
              <a:buNone/>
              <a:defRPr sz="1200"/>
            </a:lvl7pPr>
            <a:lvl8pPr marL="3822610" indent="0">
              <a:buNone/>
              <a:defRPr sz="1200"/>
            </a:lvl8pPr>
            <a:lvl9pPr marL="4368697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1020103"/>
            <a:ext cx="3526503" cy="357035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48380" y="2203140"/>
            <a:ext cx="5535344" cy="10874005"/>
          </a:xfrm>
        </p:spPr>
        <p:txBody>
          <a:bodyPr anchor="t"/>
          <a:lstStyle>
            <a:lvl1pPr marL="0" indent="0">
              <a:buNone/>
              <a:defRPr sz="3800"/>
            </a:lvl1pPr>
            <a:lvl2pPr marL="546087" indent="0">
              <a:buNone/>
              <a:defRPr sz="3300"/>
            </a:lvl2pPr>
            <a:lvl3pPr marL="1092174" indent="0">
              <a:buNone/>
              <a:defRPr sz="2900"/>
            </a:lvl3pPr>
            <a:lvl4pPr marL="1638261" indent="0">
              <a:buNone/>
              <a:defRPr sz="2400"/>
            </a:lvl4pPr>
            <a:lvl5pPr marL="2184349" indent="0">
              <a:buNone/>
              <a:defRPr sz="2400"/>
            </a:lvl5pPr>
            <a:lvl6pPr marL="2730436" indent="0">
              <a:buNone/>
              <a:defRPr sz="2400"/>
            </a:lvl6pPr>
            <a:lvl7pPr marL="3276523" indent="0">
              <a:buNone/>
              <a:defRPr sz="2400"/>
            </a:lvl7pPr>
            <a:lvl8pPr marL="3822610" indent="0">
              <a:buNone/>
              <a:defRPr sz="2400"/>
            </a:lvl8pPr>
            <a:lvl9pPr marL="4368697" indent="0">
              <a:buNone/>
              <a:defRPr sz="24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39" y="4590460"/>
            <a:ext cx="3526503" cy="8504393"/>
          </a:xfrm>
        </p:spPr>
        <p:txBody>
          <a:bodyPr/>
          <a:lstStyle>
            <a:lvl1pPr marL="0" indent="0">
              <a:buNone/>
              <a:defRPr sz="1900"/>
            </a:lvl1pPr>
            <a:lvl2pPr marL="546087" indent="0">
              <a:buNone/>
              <a:defRPr sz="1700"/>
            </a:lvl2pPr>
            <a:lvl3pPr marL="1092174" indent="0">
              <a:buNone/>
              <a:defRPr sz="1400"/>
            </a:lvl3pPr>
            <a:lvl4pPr marL="1638261" indent="0">
              <a:buNone/>
              <a:defRPr sz="1200"/>
            </a:lvl4pPr>
            <a:lvl5pPr marL="2184349" indent="0">
              <a:buNone/>
              <a:defRPr sz="1200"/>
            </a:lvl5pPr>
            <a:lvl6pPr marL="2730436" indent="0">
              <a:buNone/>
              <a:defRPr sz="1200"/>
            </a:lvl6pPr>
            <a:lvl7pPr marL="3276523" indent="0">
              <a:buNone/>
              <a:defRPr sz="1200"/>
            </a:lvl7pPr>
            <a:lvl8pPr marL="3822610" indent="0">
              <a:buNone/>
              <a:defRPr sz="1200"/>
            </a:lvl8pPr>
            <a:lvl9pPr marL="4368697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5899" y="581240"/>
            <a:ext cx="13226628" cy="2108943"/>
          </a:xfrm>
          <a:prstGeom prst="rect">
            <a:avLst/>
          </a:prstGeom>
        </p:spPr>
        <p:txBody>
          <a:bodyPr vert="horz" lIns="128446" tIns="64223" rIns="128446" bIns="64223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5899" y="2903972"/>
            <a:ext cx="13226628" cy="6921432"/>
          </a:xfrm>
          <a:prstGeom prst="rect">
            <a:avLst/>
          </a:prstGeom>
        </p:spPr>
        <p:txBody>
          <a:bodyPr vert="horz" lIns="128446" tIns="64223" rIns="128446" bIns="64223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899" y="10108231"/>
            <a:ext cx="3451201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l" defTabSz="143139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8580" y="10108231"/>
            <a:ext cx="5181266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ctr" defTabSz="1431399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1326" y="10108231"/>
            <a:ext cx="3451201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r" defTabSz="143139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642229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1284458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926687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2568915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272055" indent="-272055" algn="l" defTabSz="1090452" rtl="0" fontAlgn="base">
        <a:lnSpc>
          <a:spcPct val="90000"/>
        </a:lnSpc>
        <a:spcBef>
          <a:spcPts val="1194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8396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64736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11077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55188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3003479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549567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095654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641741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6087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174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8261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84349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0436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523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2610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68697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5333960" cy="1090548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54033" y="151434"/>
            <a:ext cx="15030360" cy="106026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6721" y="253876"/>
            <a:ext cx="14827218" cy="1039996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332889" y="2420721"/>
            <a:ext cx="8674882" cy="224701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332889" y="5059683"/>
            <a:ext cx="8672649" cy="218020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332889" y="7642971"/>
            <a:ext cx="8674882" cy="252093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×412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58632" y="599057"/>
            <a:ext cx="12023396" cy="13874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A3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4745680"/>
            <a:ext cx="1533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54033" y="7395778"/>
            <a:ext cx="1503036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229933" y="10264119"/>
            <a:ext cx="14878561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21" y="0"/>
            <a:ext cx="15344646" cy="10916018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9968327" y="5329979"/>
            <a:ext cx="296747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solidFill>
                  <a:srgbClr val="00589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アスクル工業 株式会社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728893" y="8807506"/>
            <a:ext cx="190789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アスクル工業 株式会社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728893" y="9084587"/>
            <a:ext cx="236154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〒</a:t>
            </a:r>
            <a:r>
              <a:rPr lang="en-US" altLang="zh-TW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135-0061 </a:t>
            </a:r>
            <a:r>
              <a:rPr lang="zh-TW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東京都江東区豊洲</a:t>
            </a:r>
            <a:r>
              <a:rPr lang="en-US" altLang="zh-TW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3-2-3</a:t>
            </a:r>
            <a:endParaRPr lang="ja-JP" altLang="en-US" sz="10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132234" y="9241901"/>
            <a:ext cx="12073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/>
              <a:t>03-1234-1111</a:t>
            </a:r>
            <a:endParaRPr lang="ja-JP" altLang="en-US" sz="1400" dirty="0"/>
          </a:p>
        </p:txBody>
      </p:sp>
      <p:sp>
        <p:nvSpPr>
          <p:cNvPr id="7" name="正方形/長方形 6"/>
          <p:cNvSpPr/>
          <p:nvPr/>
        </p:nvSpPr>
        <p:spPr>
          <a:xfrm>
            <a:off x="817742" y="9268947"/>
            <a:ext cx="3994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</a:rPr>
              <a:t>TEL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765159" y="9241901"/>
            <a:ext cx="19555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/>
              <a:t>http://www.askult.com/</a:t>
            </a:r>
            <a:endParaRPr lang="ja-JP" altLang="en-US" sz="1400" dirty="0"/>
          </a:p>
        </p:txBody>
      </p:sp>
      <p:sp>
        <p:nvSpPr>
          <p:cNvPr id="9" name="正方形/長方形 8"/>
          <p:cNvSpPr/>
          <p:nvPr/>
        </p:nvSpPr>
        <p:spPr>
          <a:xfrm>
            <a:off x="2430800" y="9265879"/>
            <a:ext cx="4315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</a:rPr>
              <a:t>URL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212" y="4730238"/>
            <a:ext cx="1578867" cy="310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19942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130</Words>
  <Application>Microsoft Office PowerPoint</Application>
  <PresentationFormat>ユーザー設定</PresentationFormat>
  <Paragraphs>21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2014-04-30T02:37:53Z</dcterms:created>
  <dcterms:modified xsi:type="dcterms:W3CDTF">2014-06-18T10:07:54Z</dcterms:modified>
</cp:coreProperties>
</file>