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300"/>
    <a:srgbClr val="86B2DF"/>
    <a:srgbClr val="C9ACD1"/>
    <a:srgbClr val="90CCA5"/>
    <a:srgbClr val="9F7936"/>
    <a:srgbClr val="7F4E20"/>
    <a:srgbClr val="005899"/>
    <a:srgbClr val="F39700"/>
    <a:srgbClr val="E51572"/>
    <a:srgbClr val="007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875" autoAdjust="0"/>
  </p:normalViewPr>
  <p:slideViewPr>
    <p:cSldViewPr snapToGrid="0">
      <p:cViewPr varScale="1">
        <p:scale>
          <a:sx n="63" d="100"/>
          <a:sy n="63" d="100"/>
        </p:scale>
        <p:origin x="835" y="67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" y="972"/>
            <a:ext cx="15336000" cy="1090465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364854" y="1522675"/>
            <a:ext cx="3953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9F793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We are all looking for the best future</a:t>
            </a:r>
            <a:endParaRPr lang="ja-JP" altLang="en-US" sz="1800" dirty="0">
              <a:solidFill>
                <a:srgbClr val="9F793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364854" y="1923926"/>
            <a:ext cx="5609268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200" dirty="0">
                <a:solidFill>
                  <a:srgbClr val="9F7936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会社案内のメインのコピーが入ります。</a:t>
            </a:r>
          </a:p>
          <a:p>
            <a:pPr>
              <a:lnSpc>
                <a:spcPts val="3400"/>
              </a:lnSpc>
            </a:pPr>
            <a:r>
              <a:rPr lang="ja-JP" altLang="en-US" sz="2200" dirty="0">
                <a:solidFill>
                  <a:srgbClr val="9F7936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会社案内のメインのコピーが入ります。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61610" y="3616878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F7936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ご挨拶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79369" y="7727174"/>
            <a:ext cx="4269014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29958" y="6080583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鈴木 健太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06902" y="5945642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代表取締役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61610" y="6742498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F7936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企業理念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79369" y="7202204"/>
            <a:ext cx="56382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F7936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企業理念のコピーが入ります。企業理念のコピーが入ります。</a:t>
            </a:r>
            <a:endParaRPr lang="en-US" altLang="ja-JP" sz="1600" dirty="0">
              <a:solidFill>
                <a:srgbClr val="9F7936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lang="ja-JP" altLang="en-US" sz="1600" dirty="0">
                <a:solidFill>
                  <a:srgbClr val="9F7936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企業理念のコピーが入ります。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79369" y="4135991"/>
            <a:ext cx="4269014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164979" y="1064735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F7936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沿革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55646" y="1558316"/>
            <a:ext cx="148001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  <a:endParaRPr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164979" y="374351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F7936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会社概要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184674" y="4218143"/>
            <a:ext cx="1227873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商号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本社所在地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設立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資本金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従業員数</a:t>
            </a:r>
            <a:endParaRPr lang="ja-JP" altLang="en-US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401289" y="1558316"/>
            <a:ext cx="366009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164979" y="623367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F7936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160219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90CCA5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160219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613990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C9ACD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050390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86B2D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487255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FED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401289" y="4218143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9613990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1050390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2487255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718681" y="4228627"/>
            <a:ext cx="1274400" cy="171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662293" y="7816002"/>
            <a:ext cx="1386000" cy="18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8264716" y="6858971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9700798" y="6855923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1139928" y="6852875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2579059" y="6852875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1062</Words>
  <Application>Microsoft Office PowerPoint</Application>
  <PresentationFormat>ユーザー設定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HGP明朝B</vt:lpstr>
      <vt:lpstr>HGSｺﾞｼｯｸE</vt:lpstr>
      <vt:lpstr>HGSｺﾞｼｯｸM</vt:lpstr>
      <vt:lpstr>HGS明朝B</vt:lpstr>
      <vt:lpstr>HGS明朝E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2019-04-25T08:07:29Z</dcterms:modified>
</cp:coreProperties>
</file>