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5338425" cy="10907713"/>
  <p:notesSz cx="14368463" cy="9939338"/>
  <p:defaultTextStyle>
    <a:defPPr>
      <a:defRPr lang="ja-JP"/>
    </a:defPPr>
    <a:lvl1pPr marL="0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1pPr>
    <a:lvl2pPr marL="715700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2pPr>
    <a:lvl3pPr marL="14313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3pPr>
    <a:lvl4pPr marL="21470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4pPr>
    <a:lvl5pPr marL="2862800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5pPr>
    <a:lvl6pPr marL="35784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6pPr>
    <a:lvl7pPr marL="42941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7pPr>
    <a:lvl8pPr marL="5009899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8pPr>
    <a:lvl9pPr marL="5725598" algn="l" defTabSz="143139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6">
          <p15:clr>
            <a:srgbClr val="A4A3A4"/>
          </p15:clr>
        </p15:guide>
        <p15:guide id="2" pos="483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ED300"/>
    <a:srgbClr val="86B2DF"/>
    <a:srgbClr val="C9ACD1"/>
    <a:srgbClr val="90CCA5"/>
    <a:srgbClr val="9F7936"/>
    <a:srgbClr val="7F4E20"/>
    <a:srgbClr val="005899"/>
    <a:srgbClr val="F39700"/>
    <a:srgbClr val="E51572"/>
    <a:srgbClr val="007DC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8875" autoAdjust="0"/>
  </p:normalViewPr>
  <p:slideViewPr>
    <p:cSldViewPr snapToGrid="0">
      <p:cViewPr varScale="1">
        <p:scale>
          <a:sx n="63" d="100"/>
          <a:sy n="63" d="100"/>
        </p:scale>
        <p:origin x="835" y="67"/>
      </p:cViewPr>
      <p:guideLst>
        <p:guide orient="horz" pos="3436"/>
        <p:guide pos="483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6226333" cy="498693"/>
          </a:xfrm>
          <a:prstGeom prst="rect">
            <a:avLst/>
          </a:prstGeom>
        </p:spPr>
        <p:txBody>
          <a:bodyPr vert="horz" lIns="132937" tIns="66469" rIns="132937" bIns="66469" rtlCol="0"/>
          <a:lstStyle>
            <a:lvl1pPr algn="l">
              <a:defRPr sz="17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8138808" y="1"/>
            <a:ext cx="6226333" cy="498693"/>
          </a:xfrm>
          <a:prstGeom prst="rect">
            <a:avLst/>
          </a:prstGeom>
        </p:spPr>
        <p:txBody>
          <a:bodyPr vert="horz" lIns="132937" tIns="66469" rIns="132937" bIns="66469" rtlCol="0"/>
          <a:lstStyle>
            <a:lvl1pPr algn="r">
              <a:defRPr sz="1700"/>
            </a:lvl1pPr>
          </a:lstStyle>
          <a:p>
            <a:fld id="{70F99883-74AE-4A2C-81B7-5B86A08198C0}" type="datetimeFigureOut">
              <a:rPr kumimoji="1" lang="ja-JP" altLang="en-US" smtClean="0"/>
              <a:t>2019/4/25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826000" y="1243013"/>
            <a:ext cx="4716463" cy="33559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32937" tIns="66469" rIns="132937" bIns="66469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436847" y="4783309"/>
            <a:ext cx="11494770" cy="3913614"/>
          </a:xfrm>
          <a:prstGeom prst="rect">
            <a:avLst/>
          </a:prstGeom>
        </p:spPr>
        <p:txBody>
          <a:bodyPr vert="horz" lIns="132937" tIns="66469" rIns="132937" bIns="66469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649"/>
            <a:ext cx="6226333" cy="498691"/>
          </a:xfrm>
          <a:prstGeom prst="rect">
            <a:avLst/>
          </a:prstGeom>
        </p:spPr>
        <p:txBody>
          <a:bodyPr vert="horz" lIns="132937" tIns="66469" rIns="132937" bIns="66469" rtlCol="0" anchor="b"/>
          <a:lstStyle>
            <a:lvl1pPr algn="l">
              <a:defRPr sz="17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8138808" y="9440649"/>
            <a:ext cx="6226333" cy="498691"/>
          </a:xfrm>
          <a:prstGeom prst="rect">
            <a:avLst/>
          </a:prstGeom>
        </p:spPr>
        <p:txBody>
          <a:bodyPr vert="horz" lIns="132937" tIns="66469" rIns="132937" bIns="66469" rtlCol="0" anchor="b"/>
          <a:lstStyle>
            <a:lvl1pPr algn="r">
              <a:defRPr sz="17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1pPr>
    <a:lvl2pPr marL="715700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2pPr>
    <a:lvl3pPr marL="14313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3pPr>
    <a:lvl4pPr marL="21470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4pPr>
    <a:lvl5pPr marL="2862800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5pPr>
    <a:lvl6pPr marL="35784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6pPr>
    <a:lvl7pPr marL="42941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7pPr>
    <a:lvl8pPr marL="5009899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8pPr>
    <a:lvl9pPr marL="5725598" algn="l" defTabSz="1431399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2" y="2504210"/>
            <a:ext cx="9293911" cy="532720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3" y="8036848"/>
            <a:ext cx="8200509" cy="3694327"/>
          </a:xfrm>
        </p:spPr>
        <p:txBody>
          <a:bodyPr/>
          <a:lstStyle>
            <a:lvl1pPr marL="0" indent="0" algn="ctr">
              <a:buNone/>
              <a:defRPr sz="2900"/>
            </a:lvl1pPr>
            <a:lvl2pPr marL="546087" indent="0" algn="ctr">
              <a:buNone/>
              <a:defRPr sz="2400"/>
            </a:lvl2pPr>
            <a:lvl3pPr marL="1092174" indent="0" algn="ctr">
              <a:buNone/>
              <a:defRPr sz="2200"/>
            </a:lvl3pPr>
            <a:lvl4pPr marL="1638261" indent="0" algn="ctr">
              <a:buNone/>
              <a:defRPr sz="1900"/>
            </a:lvl4pPr>
            <a:lvl5pPr marL="2184349" indent="0" algn="ctr">
              <a:buNone/>
              <a:defRPr sz="1900"/>
            </a:lvl5pPr>
            <a:lvl6pPr marL="2730436" indent="0" algn="ctr">
              <a:buNone/>
              <a:defRPr sz="1900"/>
            </a:lvl6pPr>
            <a:lvl7pPr marL="3276523" indent="0" algn="ctr">
              <a:buNone/>
              <a:defRPr sz="1900"/>
            </a:lvl7pPr>
            <a:lvl8pPr marL="3822610" indent="0" algn="ctr">
              <a:buNone/>
              <a:defRPr sz="1900"/>
            </a:lvl8pPr>
            <a:lvl9pPr marL="4368697" indent="0" algn="ctr">
              <a:buNone/>
              <a:defRPr sz="19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666"/>
            <a:ext cx="2357646" cy="12967341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666"/>
            <a:ext cx="6936264" cy="12967341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1" y="3814762"/>
            <a:ext cx="9430585" cy="6365011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1" y="10239988"/>
            <a:ext cx="9430585" cy="3347208"/>
          </a:xfrm>
        </p:spPr>
        <p:txBody>
          <a:bodyPr/>
          <a:lstStyle>
            <a:lvl1pPr marL="0" indent="0">
              <a:buNone/>
              <a:defRPr sz="2900">
                <a:solidFill>
                  <a:schemeClr val="tx1"/>
                </a:solidFill>
              </a:defRPr>
            </a:lvl1pPr>
            <a:lvl2pPr marL="546087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2174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3826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184349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2730436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276523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382261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368697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4" y="4073324"/>
            <a:ext cx="4646955" cy="970868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5" y="4073324"/>
            <a:ext cx="4646955" cy="970868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814668"/>
            <a:ext cx="9430585" cy="2957588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8" y="3751001"/>
            <a:ext cx="4625599" cy="1838308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6087" indent="0">
              <a:buNone/>
              <a:defRPr sz="2400" b="1"/>
            </a:lvl2pPr>
            <a:lvl3pPr marL="1092174" indent="0">
              <a:buNone/>
              <a:defRPr sz="2200" b="1"/>
            </a:lvl3pPr>
            <a:lvl4pPr marL="1638261" indent="0">
              <a:buNone/>
              <a:defRPr sz="1900" b="1"/>
            </a:lvl4pPr>
            <a:lvl5pPr marL="2184349" indent="0">
              <a:buNone/>
              <a:defRPr sz="1900" b="1"/>
            </a:lvl5pPr>
            <a:lvl6pPr marL="2730436" indent="0">
              <a:buNone/>
              <a:defRPr sz="1900" b="1"/>
            </a:lvl6pPr>
            <a:lvl7pPr marL="3276523" indent="0">
              <a:buNone/>
              <a:defRPr sz="1900" b="1"/>
            </a:lvl7pPr>
            <a:lvl8pPr marL="3822610" indent="0">
              <a:buNone/>
              <a:defRPr sz="1900" b="1"/>
            </a:lvl8pPr>
            <a:lvl9pPr marL="4368697" indent="0">
              <a:buNone/>
              <a:defRPr sz="19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8" y="5589309"/>
            <a:ext cx="4625599" cy="822103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4" y="3751001"/>
            <a:ext cx="4648379" cy="1838308"/>
          </a:xfrm>
        </p:spPr>
        <p:txBody>
          <a:bodyPr anchor="b"/>
          <a:lstStyle>
            <a:lvl1pPr marL="0" indent="0">
              <a:buNone/>
              <a:defRPr sz="2900" b="1"/>
            </a:lvl1pPr>
            <a:lvl2pPr marL="546087" indent="0">
              <a:buNone/>
              <a:defRPr sz="2400" b="1"/>
            </a:lvl2pPr>
            <a:lvl3pPr marL="1092174" indent="0">
              <a:buNone/>
              <a:defRPr sz="2200" b="1"/>
            </a:lvl3pPr>
            <a:lvl4pPr marL="1638261" indent="0">
              <a:buNone/>
              <a:defRPr sz="1900" b="1"/>
            </a:lvl4pPr>
            <a:lvl5pPr marL="2184349" indent="0">
              <a:buNone/>
              <a:defRPr sz="1900" b="1"/>
            </a:lvl5pPr>
            <a:lvl6pPr marL="2730436" indent="0">
              <a:buNone/>
              <a:defRPr sz="1900" b="1"/>
            </a:lvl6pPr>
            <a:lvl7pPr marL="3276523" indent="0">
              <a:buNone/>
              <a:defRPr sz="1900" b="1"/>
            </a:lvl7pPr>
            <a:lvl8pPr marL="3822610" indent="0">
              <a:buNone/>
              <a:defRPr sz="1900" b="1"/>
            </a:lvl8pPr>
            <a:lvl9pPr marL="4368697" indent="0">
              <a:buNone/>
              <a:defRPr sz="19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4" y="5589309"/>
            <a:ext cx="4648379" cy="822103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1020103"/>
            <a:ext cx="3526503" cy="357035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140"/>
            <a:ext cx="5535344" cy="10874005"/>
          </a:xfrm>
        </p:spPr>
        <p:txBody>
          <a:bodyPr/>
          <a:lstStyle>
            <a:lvl1pPr>
              <a:defRPr sz="3800"/>
            </a:lvl1pPr>
            <a:lvl2pPr>
              <a:defRPr sz="3300"/>
            </a:lvl2pPr>
            <a:lvl3pPr>
              <a:defRPr sz="29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39" y="4590460"/>
            <a:ext cx="3526503" cy="8504393"/>
          </a:xfrm>
        </p:spPr>
        <p:txBody>
          <a:bodyPr/>
          <a:lstStyle>
            <a:lvl1pPr marL="0" indent="0">
              <a:buNone/>
              <a:defRPr sz="1900"/>
            </a:lvl1pPr>
            <a:lvl2pPr marL="546087" indent="0">
              <a:buNone/>
              <a:defRPr sz="1700"/>
            </a:lvl2pPr>
            <a:lvl3pPr marL="1092174" indent="0">
              <a:buNone/>
              <a:defRPr sz="1400"/>
            </a:lvl3pPr>
            <a:lvl4pPr marL="1638261" indent="0">
              <a:buNone/>
              <a:defRPr sz="1200"/>
            </a:lvl4pPr>
            <a:lvl5pPr marL="2184349" indent="0">
              <a:buNone/>
              <a:defRPr sz="1200"/>
            </a:lvl5pPr>
            <a:lvl6pPr marL="2730436" indent="0">
              <a:buNone/>
              <a:defRPr sz="1200"/>
            </a:lvl6pPr>
            <a:lvl7pPr marL="3276523" indent="0">
              <a:buNone/>
              <a:defRPr sz="1200"/>
            </a:lvl7pPr>
            <a:lvl8pPr marL="3822610" indent="0">
              <a:buNone/>
              <a:defRPr sz="1200"/>
            </a:lvl8pPr>
            <a:lvl9pPr marL="4368697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39" y="1020103"/>
            <a:ext cx="3526503" cy="357035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140"/>
            <a:ext cx="5535344" cy="10874005"/>
          </a:xfrm>
        </p:spPr>
        <p:txBody>
          <a:bodyPr anchor="t"/>
          <a:lstStyle>
            <a:lvl1pPr marL="0" indent="0">
              <a:buNone/>
              <a:defRPr sz="3800"/>
            </a:lvl1pPr>
            <a:lvl2pPr marL="546087" indent="0">
              <a:buNone/>
              <a:defRPr sz="3300"/>
            </a:lvl2pPr>
            <a:lvl3pPr marL="1092174" indent="0">
              <a:buNone/>
              <a:defRPr sz="2900"/>
            </a:lvl3pPr>
            <a:lvl4pPr marL="1638261" indent="0">
              <a:buNone/>
              <a:defRPr sz="2400"/>
            </a:lvl4pPr>
            <a:lvl5pPr marL="2184349" indent="0">
              <a:buNone/>
              <a:defRPr sz="2400"/>
            </a:lvl5pPr>
            <a:lvl6pPr marL="2730436" indent="0">
              <a:buNone/>
              <a:defRPr sz="2400"/>
            </a:lvl6pPr>
            <a:lvl7pPr marL="3276523" indent="0">
              <a:buNone/>
              <a:defRPr sz="2400"/>
            </a:lvl7pPr>
            <a:lvl8pPr marL="3822610" indent="0">
              <a:buNone/>
              <a:defRPr sz="2400"/>
            </a:lvl8pPr>
            <a:lvl9pPr marL="4368697" indent="0">
              <a:buNone/>
              <a:defRPr sz="2400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39" y="4590460"/>
            <a:ext cx="3526503" cy="8504393"/>
          </a:xfrm>
        </p:spPr>
        <p:txBody>
          <a:bodyPr/>
          <a:lstStyle>
            <a:lvl1pPr marL="0" indent="0">
              <a:buNone/>
              <a:defRPr sz="1900"/>
            </a:lvl1pPr>
            <a:lvl2pPr marL="546087" indent="0">
              <a:buNone/>
              <a:defRPr sz="1700"/>
            </a:lvl2pPr>
            <a:lvl3pPr marL="1092174" indent="0">
              <a:buNone/>
              <a:defRPr sz="1400"/>
            </a:lvl3pPr>
            <a:lvl4pPr marL="1638261" indent="0">
              <a:buNone/>
              <a:defRPr sz="1200"/>
            </a:lvl4pPr>
            <a:lvl5pPr marL="2184349" indent="0">
              <a:buNone/>
              <a:defRPr sz="1200"/>
            </a:lvl5pPr>
            <a:lvl6pPr marL="2730436" indent="0">
              <a:buNone/>
              <a:defRPr sz="1200"/>
            </a:lvl6pPr>
            <a:lvl7pPr marL="3276523" indent="0">
              <a:buNone/>
              <a:defRPr sz="1200"/>
            </a:lvl7pPr>
            <a:lvl8pPr marL="3822610" indent="0">
              <a:buNone/>
              <a:defRPr sz="1200"/>
            </a:lvl8pPr>
            <a:lvl9pPr marL="4368697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240"/>
            <a:ext cx="13226628" cy="2108943"/>
          </a:xfrm>
          <a:prstGeom prst="rect">
            <a:avLst/>
          </a:prstGeom>
        </p:spPr>
        <p:txBody>
          <a:bodyPr vert="horz" lIns="128446" tIns="64223" rIns="128446" bIns="64223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3972"/>
            <a:ext cx="13226628" cy="6921432"/>
          </a:xfrm>
          <a:prstGeom prst="rect">
            <a:avLst/>
          </a:prstGeom>
        </p:spPr>
        <p:txBody>
          <a:bodyPr vert="horz" lIns="128446" tIns="64223" rIns="128446" bIns="64223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899" y="10108231"/>
            <a:ext cx="3451201" cy="581239"/>
          </a:xfrm>
          <a:prstGeom prst="rect">
            <a:avLst/>
          </a:prstGeom>
        </p:spPr>
        <p:txBody>
          <a:bodyPr vert="horz" lIns="128446" tIns="64223" rIns="128446" bIns="64223" rtlCol="0" anchor="ctr"/>
          <a:lstStyle>
            <a:lvl1pPr algn="l" defTabSz="143139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4/25/2019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8231"/>
            <a:ext cx="5181266" cy="581239"/>
          </a:xfrm>
          <a:prstGeom prst="rect">
            <a:avLst/>
          </a:prstGeom>
        </p:spPr>
        <p:txBody>
          <a:bodyPr vert="horz" lIns="128446" tIns="64223" rIns="128446" bIns="64223" rtlCol="0" anchor="ctr"/>
          <a:lstStyle>
            <a:lvl1pPr algn="ctr" defTabSz="1431399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6" y="10108231"/>
            <a:ext cx="3451201" cy="581239"/>
          </a:xfrm>
          <a:prstGeom prst="rect">
            <a:avLst/>
          </a:prstGeom>
        </p:spPr>
        <p:txBody>
          <a:bodyPr vert="horz" lIns="128446" tIns="64223" rIns="128446" bIns="64223" rtlCol="0" anchor="ctr"/>
          <a:lstStyle>
            <a:lvl1pPr algn="r" defTabSz="143139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42229"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84458"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26687"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68915" algn="l" defTabSz="1090452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72055" indent="-272055" algn="l" defTabSz="1090452" rtl="0" fontAlgn="base">
        <a:lnSpc>
          <a:spcPct val="90000"/>
        </a:lnSpc>
        <a:spcBef>
          <a:spcPts val="119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8396" indent="-272055" algn="l" defTabSz="1090452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64736" indent="-272055" algn="l" defTabSz="1090452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11077" indent="-272055" algn="l" defTabSz="1090452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55188" indent="-272055" algn="l" defTabSz="1090452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3003479" indent="-273044" algn="l" defTabSz="109217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49567" indent="-273044" algn="l" defTabSz="109217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95654" indent="-273044" algn="l" defTabSz="109217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41741" indent="-273044" algn="l" defTabSz="109217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6087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92174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38261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84349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0436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76523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2610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68697" algn="l" defTabSz="109217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5333960" cy="10905487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54033" y="151434"/>
            <a:ext cx="15030360" cy="1060261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56721" y="253876"/>
            <a:ext cx="14827218" cy="10399963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3332889" y="2420721"/>
            <a:ext cx="8674882" cy="224701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dirty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×426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3332889" y="5059683"/>
            <a:ext cx="8672649" cy="218020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3332889" y="7642971"/>
            <a:ext cx="8674882" cy="252093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en-US" altLang="ja-JP" sz="2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×412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658632" y="599057"/>
            <a:ext cx="12023396" cy="1387403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46" tIns="64223" rIns="128446" bIns="64223" anchor="ctr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A3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1" y="4745680"/>
            <a:ext cx="1533842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54033" y="7395778"/>
            <a:ext cx="1503036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229933" y="10264119"/>
            <a:ext cx="14878561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46" tIns="64223" rIns="128446" bIns="64223"/>
          <a:lstStyle/>
          <a:p>
            <a:pPr defTabSz="1429406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" name="図 40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29" y="972"/>
            <a:ext cx="15336000" cy="10904652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1364854" y="1522675"/>
            <a:ext cx="395332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800" dirty="0">
                <a:solidFill>
                  <a:srgbClr val="9F7936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We are all looking for the best future</a:t>
            </a:r>
            <a:endParaRPr lang="ja-JP" altLang="en-US" sz="1800" dirty="0">
              <a:solidFill>
                <a:srgbClr val="9F7936"/>
              </a:solidFill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364854" y="1923926"/>
            <a:ext cx="5609268" cy="96436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3400"/>
              </a:lnSpc>
            </a:pPr>
            <a:r>
              <a:rPr lang="ja-JP" altLang="en-US" sz="2200" dirty="0">
                <a:solidFill>
                  <a:srgbClr val="9F7936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会社案内のメインのコピーが入ります。</a:t>
            </a:r>
          </a:p>
          <a:p>
            <a:pPr>
              <a:lnSpc>
                <a:spcPts val="3400"/>
              </a:lnSpc>
            </a:pPr>
            <a:r>
              <a:rPr lang="ja-JP" altLang="en-US" sz="2200" dirty="0">
                <a:solidFill>
                  <a:srgbClr val="9F7936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会社案内のメインのコピーが入ります。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1361610" y="3616878"/>
            <a:ext cx="1031051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9F7936"/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ご挨拶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379369" y="7727174"/>
            <a:ext cx="4269014" cy="20415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900"/>
              </a:lnSpc>
            </a:pP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5929958" y="6080583"/>
            <a:ext cx="851515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2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鈴木 健太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6006902" y="5945642"/>
            <a:ext cx="697627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8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代表取締役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1361610" y="6742498"/>
            <a:ext cx="1313180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9F7936"/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企業理念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1379369" y="7202204"/>
            <a:ext cx="5638295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9F7936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企業理念のコピーが入ります。企業理念のコピーが入ります。</a:t>
            </a:r>
            <a:endParaRPr lang="en-US" altLang="ja-JP" sz="1600" dirty="0">
              <a:solidFill>
                <a:srgbClr val="9F7936"/>
              </a:solidFill>
              <a:latin typeface="HGP明朝B" panose="02020800000000000000" pitchFamily="18" charset="-128"/>
              <a:ea typeface="HGP明朝B" panose="02020800000000000000" pitchFamily="18" charset="-128"/>
            </a:endParaRPr>
          </a:p>
          <a:p>
            <a:r>
              <a:rPr lang="ja-JP" altLang="en-US" sz="1600" dirty="0">
                <a:solidFill>
                  <a:srgbClr val="9F7936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企業理念のコピーが入ります。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1379369" y="4135991"/>
            <a:ext cx="4269014" cy="22852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900"/>
              </a:lnSpc>
            </a:pP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8164979" y="1064735"/>
            <a:ext cx="748923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9F7936"/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沿革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8155646" y="1558316"/>
            <a:ext cx="1480017" cy="17081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  <a:endParaRPr lang="en-US" altLang="ja-JP" sz="14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  <a:p>
            <a:pPr>
              <a:lnSpc>
                <a:spcPts val="2100"/>
              </a:lnSpc>
            </a:pP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年 </a:t>
            </a:r>
            <a:r>
              <a:rPr lang="en-US" altLang="ja-JP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00</a:t>
            </a:r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月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8164979" y="3743517"/>
            <a:ext cx="1313180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9F7936"/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会社概要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8184674" y="4218143"/>
            <a:ext cx="1227873" cy="14388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商号</a:t>
            </a:r>
          </a:p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本社所在地</a:t>
            </a:r>
          </a:p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設立</a:t>
            </a:r>
          </a:p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資本金</a:t>
            </a:r>
          </a:p>
          <a:p>
            <a:pPr algn="dist">
              <a:lnSpc>
                <a:spcPts val="2100"/>
              </a:lnSpc>
            </a:pPr>
            <a:r>
              <a:rPr lang="zh-TW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従業員数</a:t>
            </a:r>
            <a:endParaRPr lang="ja-JP" altLang="en-US" sz="14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9401289" y="1558316"/>
            <a:ext cx="3660098" cy="17081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</a:t>
            </a:r>
            <a:endParaRPr lang="en-US" altLang="ja-JP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8164979" y="6233677"/>
            <a:ext cx="1313180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dirty="0">
                <a:solidFill>
                  <a:srgbClr val="9F7936"/>
                </a:solidFill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業務内容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8160219" y="8232058"/>
            <a:ext cx="992579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rgbClr val="90CCA5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●●●●●●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8160219" y="8401526"/>
            <a:ext cx="1513205" cy="13490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9613990" y="8232058"/>
            <a:ext cx="992579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rgbClr val="C9ACD1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●●●●●●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11050390" y="8232058"/>
            <a:ext cx="992579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rgbClr val="86B2DF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●●●●●●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12487255" y="8232058"/>
            <a:ext cx="992579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>
                <a:solidFill>
                  <a:srgbClr val="FED300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●●●●●●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9401289" y="4218143"/>
            <a:ext cx="3660098" cy="14388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</a:t>
            </a:r>
          </a:p>
          <a:p>
            <a:pPr>
              <a:lnSpc>
                <a:spcPts val="2100"/>
              </a:lnSpc>
            </a:pPr>
            <a:r>
              <a:rPr lang="ja-JP" altLang="en-US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</a:t>
            </a:r>
          </a:p>
        </p:txBody>
      </p:sp>
      <p:sp>
        <p:nvSpPr>
          <p:cNvPr id="36" name="正方形/長方形 35"/>
          <p:cNvSpPr/>
          <p:nvPr/>
        </p:nvSpPr>
        <p:spPr>
          <a:xfrm>
            <a:off x="9613990" y="8401526"/>
            <a:ext cx="1513205" cy="13490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37" name="正方形/長方形 36"/>
          <p:cNvSpPr/>
          <p:nvPr/>
        </p:nvSpPr>
        <p:spPr>
          <a:xfrm>
            <a:off x="11050390" y="8401526"/>
            <a:ext cx="1513205" cy="13490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12487255" y="8401526"/>
            <a:ext cx="1513205" cy="13490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5718681" y="4228627"/>
            <a:ext cx="1274400" cy="17136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5662293" y="7816002"/>
            <a:ext cx="1386000" cy="183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</a:p>
        </p:txBody>
      </p:sp>
      <p:sp>
        <p:nvSpPr>
          <p:cNvPr id="42" name="正方形/長方形 41"/>
          <p:cNvSpPr/>
          <p:nvPr/>
        </p:nvSpPr>
        <p:spPr>
          <a:xfrm>
            <a:off x="8264716" y="6858971"/>
            <a:ext cx="1263600" cy="1342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</a:p>
        </p:txBody>
      </p:sp>
      <p:sp>
        <p:nvSpPr>
          <p:cNvPr id="43" name="正方形/長方形 42"/>
          <p:cNvSpPr/>
          <p:nvPr/>
        </p:nvSpPr>
        <p:spPr>
          <a:xfrm>
            <a:off x="9700798" y="6855923"/>
            <a:ext cx="1263600" cy="1342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11139928" y="6852875"/>
            <a:ext cx="1263600" cy="1342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</a:p>
        </p:txBody>
      </p:sp>
      <p:sp>
        <p:nvSpPr>
          <p:cNvPr id="45" name="正方形/長方形 44"/>
          <p:cNvSpPr/>
          <p:nvPr/>
        </p:nvSpPr>
        <p:spPr>
          <a:xfrm>
            <a:off x="12579059" y="6852875"/>
            <a:ext cx="1263600" cy="1342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</a:p>
        </p:txBody>
      </p:sp>
    </p:spTree>
    <p:extLst>
      <p:ext uri="{BB962C8B-B14F-4D97-AF65-F5344CB8AC3E}">
        <p14:creationId xmlns:p14="http://schemas.microsoft.com/office/powerpoint/2010/main" val="2211203546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1062</Words>
  <Application>Microsoft Office PowerPoint</Application>
  <PresentationFormat>ユーザー設定</PresentationFormat>
  <Paragraphs>76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5" baseType="lpstr">
      <vt:lpstr>HGP明朝B</vt:lpstr>
      <vt:lpstr>HGSｺﾞｼｯｸE</vt:lpstr>
      <vt:lpstr>HGSｺﾞｼｯｸM</vt:lpstr>
      <vt:lpstr>HGS明朝B</vt:lpstr>
      <vt:lpstr>HGS明朝E</vt:lpstr>
      <vt:lpstr>HG丸ｺﾞｼｯｸM-PRO</vt:lpstr>
      <vt:lpstr>ＭＳ Ｐゴシック</vt:lpstr>
      <vt:lpstr>ＭＳ ゴシック</vt:lpstr>
      <vt:lpstr>メイリオ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2014-04-30T02:37:53Z</dcterms:created>
  <dcterms:modified xsi:type="dcterms:W3CDTF">2019-04-25T08:07:29Z</dcterms:modified>
</cp:coreProperties>
</file>

<file path=docProps/thumbnail.jpeg>
</file>