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220F"/>
    <a:srgbClr val="FFFF00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26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7776000" cy="10902245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22" y="1115674"/>
            <a:ext cx="4130048" cy="2874270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691077" y="1510217"/>
            <a:ext cx="3278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rgbClr val="40220F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アスクル商事の皆様へ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691077" y="2079119"/>
            <a:ext cx="3649759" cy="1592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900"/>
              </a:lnSpc>
            </a:pPr>
            <a:r>
              <a:rPr lang="ja-JP" altLang="en-US" sz="3200" b="1" dirty="0">
                <a:solidFill>
                  <a:srgbClr val="40220F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紳士服</a:t>
            </a:r>
          </a:p>
          <a:p>
            <a:pPr>
              <a:lnSpc>
                <a:spcPts val="3900"/>
              </a:lnSpc>
            </a:pPr>
            <a:r>
              <a:rPr lang="ja-JP" altLang="en-US" sz="3200" b="1" dirty="0">
                <a:solidFill>
                  <a:srgbClr val="40220F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イージーオーダー</a:t>
            </a:r>
          </a:p>
          <a:p>
            <a:pPr>
              <a:lnSpc>
                <a:spcPts val="3900"/>
              </a:lnSpc>
            </a:pPr>
            <a:r>
              <a:rPr lang="ja-JP" altLang="en-US" sz="3200" b="1" dirty="0">
                <a:solidFill>
                  <a:srgbClr val="40220F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特別販売会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72283" y="4646606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開催日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449227" y="5334430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時 間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449227" y="6016700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場 所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208913" y="4508107"/>
            <a:ext cx="57903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</a:t>
            </a:r>
            <a:r>
              <a:rPr lang="ja-JP" altLang="en-US" sz="3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3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11</a:t>
            </a:r>
            <a:r>
              <a:rPr lang="ja-JP" altLang="en-US" sz="3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日（木）</a:t>
            </a:r>
            <a:r>
              <a:rPr lang="en-US" altLang="ja-JP" sz="3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12</a:t>
            </a:r>
            <a:r>
              <a:rPr lang="ja-JP" altLang="en-US" sz="3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日（金）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208913" y="5207806"/>
            <a:ext cx="31918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11</a:t>
            </a:r>
            <a:r>
              <a:rPr lang="ja-JP" altLang="en-US" sz="3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時</a:t>
            </a:r>
            <a:r>
              <a:rPr lang="ja-JP" altLang="en-US" sz="36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</a:t>
            </a:r>
            <a:r>
              <a:rPr lang="en-US" altLang="ja-JP" sz="36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16</a:t>
            </a:r>
            <a:r>
              <a:rPr lang="ja-JP" altLang="en-US" sz="36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時</a:t>
            </a:r>
            <a:endParaRPr lang="ja-JP" altLang="en-US" sz="36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208913" y="5854137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会議室Ａ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08678" y="6574516"/>
            <a:ext cx="628212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1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お支払はクレジット・郵便振込・現金になります。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308678" y="6950732"/>
            <a:ext cx="41953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仕上りは</a:t>
            </a:r>
            <a:r>
              <a:rPr lang="en-US" altLang="ja-JP" sz="21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</a:t>
            </a:r>
            <a:r>
              <a:rPr lang="ja-JP" altLang="en-US" sz="21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21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26</a:t>
            </a:r>
            <a:r>
              <a:rPr lang="ja-JP" altLang="en-US" sz="21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日頃になります。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21657" y="7801259"/>
            <a:ext cx="39710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81413" algn="r"/>
              </a:tabLst>
            </a:pPr>
            <a:r>
              <a:rPr lang="ja-JP" altLang="en-US" sz="2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英国製</a:t>
            </a:r>
            <a:r>
              <a:rPr lang="ja-JP" altLang="en-US" sz="20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スーツ</a:t>
            </a:r>
            <a:r>
              <a:rPr lang="en-US" altLang="ja-JP" sz="20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	¥</a:t>
            </a:r>
            <a:r>
              <a:rPr lang="en-US" altLang="ja-JP" sz="2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60,000</a:t>
            </a:r>
            <a:endParaRPr lang="ja-JP" altLang="en-US" sz="20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21657" y="8167549"/>
            <a:ext cx="39710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81413" algn="r"/>
              </a:tabLst>
            </a:pPr>
            <a:r>
              <a:rPr lang="ja-JP" altLang="en-US" sz="2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国産</a:t>
            </a:r>
            <a:r>
              <a:rPr lang="ja-JP" altLang="en-US" sz="20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スーツ</a:t>
            </a:r>
            <a:r>
              <a:rPr lang="en-US" altLang="ja-JP" sz="20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	¥</a:t>
            </a:r>
            <a:r>
              <a:rPr lang="en-US" altLang="ja-JP" sz="2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50,000</a:t>
            </a:r>
            <a:endParaRPr lang="ja-JP" altLang="en-US" sz="20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21656" y="8533839"/>
            <a:ext cx="39631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81413" algn="r"/>
              </a:tabLst>
            </a:pPr>
            <a:r>
              <a:rPr lang="ja-JP" altLang="en-US" sz="20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フォーマルスーツ</a:t>
            </a:r>
            <a:r>
              <a:rPr lang="en-US" altLang="ja-JP" sz="20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	¥</a:t>
            </a:r>
            <a:r>
              <a:rPr lang="en-US" altLang="ja-JP" sz="2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70,000</a:t>
            </a:r>
            <a:endParaRPr lang="ja-JP" altLang="en-US" sz="20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21658" y="8900129"/>
            <a:ext cx="39710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81413" algn="r"/>
              </a:tabLst>
            </a:pPr>
            <a:r>
              <a:rPr lang="ja-JP" altLang="en-US" sz="20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オーダーワイシャツ</a:t>
            </a:r>
            <a:r>
              <a:rPr lang="en-US" altLang="ja-JP" sz="20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	¥</a:t>
            </a:r>
            <a:r>
              <a:rPr lang="en-US" altLang="ja-JP" sz="2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10,000</a:t>
            </a:r>
            <a:endParaRPr lang="ja-JP" altLang="en-US" sz="20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321657" y="9266419"/>
            <a:ext cx="397105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81413" algn="r"/>
              </a:tabLst>
            </a:pPr>
            <a:r>
              <a:rPr lang="ja-JP" altLang="en-US" sz="20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ネクタイ</a:t>
            </a:r>
            <a:r>
              <a:rPr lang="en-US" altLang="ja-JP" sz="20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	¥</a:t>
            </a:r>
            <a:r>
              <a:rPr lang="en-US" altLang="ja-JP" sz="2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3,000</a:t>
            </a:r>
            <a:endParaRPr lang="ja-JP" altLang="en-US" sz="20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897794" y="10263945"/>
            <a:ext cx="40318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アスクル百貨店　担当：鈴木健太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4292708" y="7900742"/>
            <a:ext cx="3052800" cy="19188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800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8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120</TotalTime>
  <Words>176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16</cp:revision>
  <cp:lastPrinted>2013-10-11T08:12:09Z</cp:lastPrinted>
  <dcterms:created xsi:type="dcterms:W3CDTF">2013-08-07T01:16:52Z</dcterms:created>
  <dcterms:modified xsi:type="dcterms:W3CDTF">2014-06-19T10:38:31Z</dcterms:modified>
</cp:coreProperties>
</file>