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21142325" cy="3003550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20F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0"/>
            <a:ext cx="9161672" cy="1506990"/>
          </a:xfrm>
          <a:prstGeom prst="rect">
            <a:avLst/>
          </a:prstGeom>
        </p:spPr>
        <p:txBody>
          <a:bodyPr vert="horz" lIns="279848" tIns="139924" rIns="279848" bIns="139924" rtlCol="0"/>
          <a:lstStyle>
            <a:lvl1pPr algn="l">
              <a:defRPr sz="3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11975766" y="0"/>
            <a:ext cx="9161672" cy="1506990"/>
          </a:xfrm>
          <a:prstGeom prst="rect">
            <a:avLst/>
          </a:prstGeom>
        </p:spPr>
        <p:txBody>
          <a:bodyPr vert="horz" lIns="279848" tIns="139924" rIns="279848" bIns="139924" rtlCol="0"/>
          <a:lstStyle>
            <a:lvl1pPr algn="r">
              <a:defRPr sz="3500"/>
            </a:lvl1pPr>
          </a:lstStyle>
          <a:p>
            <a:fld id="{70F99883-74AE-4A2C-81B7-5B86A08198C0}" type="datetimeFigureOut">
              <a:rPr kumimoji="1" lang="ja-JP" altLang="en-US" smtClean="0"/>
              <a:t>2014/6/24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78650" y="3749675"/>
            <a:ext cx="7185025" cy="10144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79848" tIns="139924" rIns="279848" bIns="1399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14234" y="14454587"/>
            <a:ext cx="16913860" cy="11826477"/>
          </a:xfrm>
          <a:prstGeom prst="rect">
            <a:avLst/>
          </a:prstGeom>
        </p:spPr>
        <p:txBody>
          <a:bodyPr vert="horz" lIns="279848" tIns="139924" rIns="279848" bIns="1399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28528520"/>
            <a:ext cx="9161672" cy="1506987"/>
          </a:xfrm>
          <a:prstGeom prst="rect">
            <a:avLst/>
          </a:prstGeom>
        </p:spPr>
        <p:txBody>
          <a:bodyPr vert="horz" lIns="279848" tIns="139924" rIns="279848" bIns="139924" rtlCol="0" anchor="b"/>
          <a:lstStyle>
            <a:lvl1pPr algn="l">
              <a:defRPr sz="3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1975766" y="28528520"/>
            <a:ext cx="9161672" cy="1506987"/>
          </a:xfrm>
          <a:prstGeom prst="rect">
            <a:avLst/>
          </a:prstGeom>
        </p:spPr>
        <p:txBody>
          <a:bodyPr vert="horz" lIns="279848" tIns="139924" rIns="279848" bIns="139924" rtlCol="0" anchor="b"/>
          <a:lstStyle>
            <a:lvl1pPr algn="r">
              <a:defRPr sz="3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840"/>
            <a:ext cx="21600000" cy="30490535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1213935" y="16991564"/>
            <a:ext cx="2034000" cy="82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213935" y="15075634"/>
            <a:ext cx="2034000" cy="82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1213935" y="13159705"/>
            <a:ext cx="2034000" cy="82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11" y="3119211"/>
            <a:ext cx="11474417" cy="803590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920003" y="4222279"/>
            <a:ext cx="9108475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b="1" dirty="0">
                <a:solidFill>
                  <a:srgbClr val="40220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アスクル商事の皆様へ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920005" y="5812818"/>
            <a:ext cx="10140041" cy="445300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10875"/>
              </a:lnSpc>
            </a:pPr>
            <a:r>
              <a:rPr lang="ja-JP" altLang="en-US" sz="8900" b="1" dirty="0">
                <a:solidFill>
                  <a:srgbClr val="40220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紳士服</a:t>
            </a:r>
          </a:p>
          <a:p>
            <a:pPr>
              <a:lnSpc>
                <a:spcPts val="10875"/>
              </a:lnSpc>
            </a:pPr>
            <a:r>
              <a:rPr lang="ja-JP" altLang="en-US" sz="8900" b="1" dirty="0">
                <a:solidFill>
                  <a:srgbClr val="40220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イージーオーダー</a:t>
            </a:r>
          </a:p>
          <a:p>
            <a:pPr>
              <a:lnSpc>
                <a:spcPts val="10875"/>
              </a:lnSpc>
            </a:pPr>
            <a:r>
              <a:rPr lang="ja-JP" altLang="en-US" sz="8900" b="1" dirty="0">
                <a:solidFill>
                  <a:srgbClr val="40220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特別販売会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34306" y="13024887"/>
            <a:ext cx="2437002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開催日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48078" y="14935211"/>
            <a:ext cx="2009458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 間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248078" y="16851174"/>
            <a:ext cx="2009458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場 所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358695" y="12603804"/>
            <a:ext cx="16087245" cy="180701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日（木）</a:t>
            </a:r>
            <a:r>
              <a:rPr lang="en-US" altLang="ja-JP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日（金）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358696" y="14560029"/>
            <a:ext cx="8867979" cy="180701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時から</a:t>
            </a:r>
            <a:r>
              <a:rPr lang="en-US" altLang="ja-JP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16</a:t>
            </a:r>
            <a:r>
              <a:rPr lang="ja-JP" altLang="en-US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358696" y="16367046"/>
            <a:ext cx="5643583" cy="180701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会議室Ａ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857593" y="18381087"/>
            <a:ext cx="17453491" cy="116165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5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お支払はクレジット・郵便振込・現金になります。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857595" y="19432914"/>
            <a:ext cx="11779242" cy="116541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仕上りは</a:t>
            </a:r>
            <a:r>
              <a:rPr lang="en-US" altLang="ja-JP" sz="5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5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5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26</a:t>
            </a:r>
            <a:r>
              <a:rPr lang="ja-JP" altLang="en-US" sz="5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日頃になります。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93652" y="21810825"/>
            <a:ext cx="11032676" cy="111863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tabLst>
                <a:tab pos="10265620" algn="r"/>
              </a:tabLst>
            </a:pPr>
            <a:r>
              <a:rPr lang="ja-JP" altLang="en-US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英国製スーツ</a:t>
            </a:r>
            <a:r>
              <a:rPr lang="en-US" altLang="ja-JP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¥60,000</a:t>
            </a:r>
            <a:endParaRPr lang="ja-JP" altLang="en-US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93652" y="22834902"/>
            <a:ext cx="11032676" cy="111863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tabLst>
                <a:tab pos="10265620" algn="r"/>
              </a:tabLst>
            </a:pPr>
            <a:r>
              <a:rPr lang="ja-JP" altLang="en-US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国産スーツ</a:t>
            </a:r>
            <a:r>
              <a:rPr lang="en-US" altLang="ja-JP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¥50,000</a:t>
            </a:r>
            <a:endParaRPr lang="ja-JP" altLang="en-US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93651" y="23858978"/>
            <a:ext cx="11010820" cy="111863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tabLst>
                <a:tab pos="10265620" algn="r"/>
              </a:tabLst>
            </a:pPr>
            <a:r>
              <a:rPr lang="ja-JP" altLang="en-US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フォーマルスーツ</a:t>
            </a:r>
            <a:r>
              <a:rPr lang="en-US" altLang="ja-JP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¥70,000</a:t>
            </a:r>
            <a:endParaRPr lang="ja-JP" altLang="en-US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93655" y="24883055"/>
            <a:ext cx="11032676" cy="111863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tabLst>
                <a:tab pos="10265620" algn="r"/>
              </a:tabLst>
            </a:pPr>
            <a:r>
              <a:rPr lang="ja-JP" altLang="en-US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オーダーワイシャツ</a:t>
            </a:r>
            <a:r>
              <a:rPr lang="en-US" altLang="ja-JP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¥10,000</a:t>
            </a:r>
            <a:endParaRPr lang="ja-JP" altLang="en-US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93652" y="25907131"/>
            <a:ext cx="11032676" cy="116165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tabLst>
                <a:tab pos="10265620" algn="r"/>
              </a:tabLst>
            </a:pPr>
            <a:r>
              <a:rPr lang="ja-JP" altLang="en-US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ネクタイ</a:t>
            </a:r>
            <a:r>
              <a:rPr lang="en-US" altLang="ja-JP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¥3,000</a:t>
            </a:r>
            <a:endParaRPr lang="ja-JP" altLang="en-US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272599" y="28696023"/>
            <a:ext cx="11201659" cy="111863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アスクル百貨店　担当：鈴木健太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1926331" y="22088960"/>
            <a:ext cx="8481524" cy="536459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78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7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78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127</TotalTime>
  <Words>176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18</cp:revision>
  <cp:lastPrinted>2014-06-24T07:50:38Z</cp:lastPrinted>
  <dcterms:created xsi:type="dcterms:W3CDTF">2013-08-07T01:16:52Z</dcterms:created>
  <dcterms:modified xsi:type="dcterms:W3CDTF">2014-06-24T07:51:27Z</dcterms:modified>
</cp:coreProperties>
</file>