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1"/>
    <a:srgbClr val="40210F"/>
    <a:srgbClr val="946134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3" d="100"/>
          <a:sy n="93" d="100"/>
        </p:scale>
        <p:origin x="-102" y="-53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2014/6/19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6/19/2014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970" cy="7775575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39" y="476597"/>
            <a:ext cx="5843028" cy="2142748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945" y="2883317"/>
            <a:ext cx="3066294" cy="752858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866" y="2883317"/>
            <a:ext cx="3066294" cy="752858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064" y="2883317"/>
            <a:ext cx="3066294" cy="752858"/>
          </a:xfrm>
          <a:prstGeom prst="rect">
            <a:avLst/>
          </a:prstGeom>
        </p:spPr>
      </p:pic>
      <p:sp>
        <p:nvSpPr>
          <p:cNvPr id="13" name="正方形/長方形 12"/>
          <p:cNvSpPr/>
          <p:nvPr/>
        </p:nvSpPr>
        <p:spPr>
          <a:xfrm>
            <a:off x="1236255" y="654729"/>
            <a:ext cx="422423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 smtClean="0">
                <a:solidFill>
                  <a:srgbClr val="40210F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お住まい環境を長期間・快適維持</a:t>
            </a:r>
            <a:endParaRPr lang="ja-JP" altLang="en-US" sz="2100" dirty="0">
              <a:solidFill>
                <a:srgbClr val="40210F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32742" y="1097971"/>
            <a:ext cx="5451475" cy="13907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ts val="5400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屋根・外壁・防水工事</a:t>
            </a:r>
          </a:p>
          <a:p>
            <a:pPr algn="ctr">
              <a:lnSpc>
                <a:spcPts val="5400"/>
              </a:lnSpc>
            </a:pPr>
            <a:r>
              <a:rPr lang="ja-JP" altLang="en-US" sz="40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キャンペーン実施中！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024101" y="4640760"/>
            <a:ext cx="2078695" cy="1464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スレート屋根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７年～１０年で高圧洗浄と塗替えが必要になります。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 smtClean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金属</a:t>
            </a: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屋根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断熱・防音性が高い「ガルバリウム鋼板」がお勧めです。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 smtClean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瓦</a:t>
            </a: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屋根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防災性が高い防災瓦もあります。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1487918" y="6313258"/>
            <a:ext cx="10823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無料点検実施中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452774" y="4640760"/>
            <a:ext cx="199030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アクリル塗装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最も経済的です。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 smtClean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ウレタン</a:t>
            </a: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塗装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耐水性・耐久性に優れています。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 smtClean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シリコン</a:t>
            </a: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塗装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汚れに強い塗装で一般的な塗装です。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 smtClean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フッ素</a:t>
            </a: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系塗装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高価ですが耐久性があります。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4514418" y="6313258"/>
            <a:ext cx="188705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内装工事全般もお任せください。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7884954" y="4640760"/>
            <a:ext cx="1926868" cy="1464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900"/>
              </a:lnSpc>
            </a:pP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シート防水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塩ビシートやゴムシートで防水します。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 smtClean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アスファルト</a:t>
            </a: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防水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優れた防水性が特徴です。</a:t>
            </a:r>
          </a:p>
          <a:p>
            <a:pPr>
              <a:lnSpc>
                <a:spcPts val="1900"/>
              </a:lnSpc>
            </a:pPr>
            <a:r>
              <a:rPr lang="ja-JP" altLang="en-US" sz="1000" dirty="0" smtClean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塗装</a:t>
            </a:r>
            <a:r>
              <a:rPr lang="ja-JP" altLang="en-US" sz="1000" dirty="0">
                <a:solidFill>
                  <a:srgbClr val="E5001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防水</a:t>
            </a:r>
          </a:p>
          <a:p>
            <a:pPr>
              <a:lnSpc>
                <a:spcPts val="1000"/>
              </a:lnSpc>
            </a:pPr>
            <a:r>
              <a:rPr lang="ja-JP" altLang="en-US" sz="1000" dirty="0"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比較的ローコストな工事方法です。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8037273" y="6313258"/>
            <a:ext cx="168347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0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どんな事でもご相談ください。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372255" y="6835934"/>
            <a:ext cx="2967479" cy="5693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1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アスクル工務店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401404" y="6835934"/>
            <a:ext cx="3474028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4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03-1234-1111</a:t>
            </a:r>
            <a:endParaRPr lang="ja-JP" altLang="en-US" sz="34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774433" y="6959222"/>
            <a:ext cx="620683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946134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</a:t>
            </a:r>
            <a:endParaRPr lang="ja-JP" altLang="en-US" sz="2000" dirty="0">
              <a:solidFill>
                <a:srgbClr val="946134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078300" y="6892602"/>
            <a:ext cx="241161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東京都江東区豊洲</a:t>
            </a:r>
            <a:r>
              <a:rPr lang="en-US" altLang="ja-JP"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3-2-3</a:t>
            </a:r>
          </a:p>
          <a:p>
            <a:r>
              <a:rPr lang="en-US" altLang="ja-JP" sz="15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http://www.askult.com/</a:t>
            </a:r>
            <a:endParaRPr lang="ja-JP" altLang="en-US" sz="15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pic>
        <p:nvPicPr>
          <p:cNvPr id="24" name="図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958" y="3052482"/>
            <a:ext cx="1712979" cy="41452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4418" y="3054006"/>
            <a:ext cx="1725172" cy="411481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334" y="378719"/>
            <a:ext cx="3145542" cy="2209804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802" y="3054006"/>
            <a:ext cx="1712979" cy="41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32</TotalTime>
  <Words>257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11</cp:revision>
  <cp:lastPrinted>2013-04-25T06:18:16Z</cp:lastPrinted>
  <dcterms:created xsi:type="dcterms:W3CDTF">2013-08-07T01:20:38Z</dcterms:created>
  <dcterms:modified xsi:type="dcterms:W3CDTF">2014-06-19T04:55:04Z</dcterms:modified>
</cp:coreProperties>
</file>