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700"/>
    <a:srgbClr val="009944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02" y="-58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907713" cy="7774679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660" y="240012"/>
            <a:ext cx="1700787" cy="1438659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66998" y="390999"/>
            <a:ext cx="6186309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9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節電・耐震のお悩み解決！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66998" y="1010712"/>
            <a:ext cx="8263801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秋のリフォームキャンペーン！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881283" y="551317"/>
            <a:ext cx="1715667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9</a:t>
            </a: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</a:p>
          <a:p>
            <a:pPr algn="ctr"/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</a:t>
            </a: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6</a:t>
            </a: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en-US" altLang="ja-JP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7</a:t>
            </a:r>
            <a:r>
              <a:rPr lang="ja-JP" altLang="en-US" sz="2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9124789" y="1260998"/>
            <a:ext cx="1253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【3</a:t>
            </a:r>
            <a:r>
              <a:rPr lang="ja-JP" altLang="en-US" sz="18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日間</a:t>
            </a:r>
            <a:r>
              <a:rPr lang="en-US" altLang="ja-JP" sz="18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  <a:endParaRPr lang="ja-JP" altLang="en-US" sz="1800" dirty="0">
              <a:solidFill>
                <a:srgbClr val="6637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92739" y="2289804"/>
            <a:ext cx="408316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毎日快適にお住まいになりたい方は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03488" y="2705441"/>
            <a:ext cx="42205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インテリアコーディネーターが</a:t>
            </a:r>
          </a:p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ご提案いたします。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6069677" y="2303297"/>
            <a:ext cx="383951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663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安心してお住まいになりたい方は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83292" y="2702223"/>
            <a:ext cx="381228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一級建築士による</a:t>
            </a:r>
          </a:p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リフォーム相談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59347" y="4396202"/>
            <a:ext cx="310854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663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エコな生活をお考えの方は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171256" y="4795675"/>
            <a:ext cx="3484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ja-JP" altLang="en-US" sz="22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オール電化</a:t>
            </a:r>
          </a:p>
          <a:p>
            <a:pPr algn="ctr">
              <a:lnSpc>
                <a:spcPts val="2400"/>
              </a:lnSpc>
            </a:pPr>
            <a:r>
              <a:rPr lang="ja-JP" altLang="en-US" sz="22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＋</a:t>
            </a:r>
          </a:p>
          <a:p>
            <a:pPr algn="ctr">
              <a:lnSpc>
                <a:spcPts val="2400"/>
              </a:lnSpc>
            </a:pPr>
            <a:r>
              <a:rPr lang="ja-JP" altLang="en-US" sz="2200" dirty="0">
                <a:solidFill>
                  <a:srgbClr val="6637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太陽光発電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066218" y="4395602"/>
            <a:ext cx="189026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減税に関しては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11661" y="4882257"/>
            <a:ext cx="35993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おまかせください。</a:t>
            </a:r>
          </a:p>
          <a:p>
            <a:pPr algn="ctr">
              <a:lnSpc>
                <a:spcPts val="3000"/>
              </a:lnSpc>
            </a:pPr>
            <a:r>
              <a:rPr lang="ja-JP" altLang="en-US" sz="2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詳しくご説明いたします。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00273" y="6789764"/>
            <a:ext cx="36471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solidFill>
                  <a:srgbClr val="00994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リフォームの事なら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772226" y="6465972"/>
            <a:ext cx="39549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アスクル工務店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772226" y="7201046"/>
            <a:ext cx="48237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TEL:</a:t>
            </a:r>
            <a:r>
              <a:rPr lang="zh-TW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lang="en-US" altLang="zh-TW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r>
              <a:rPr lang="zh-TW" altLang="en-US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東京都江東区豊洲</a:t>
            </a:r>
            <a:r>
              <a:rPr lang="en-US" altLang="zh-TW" sz="1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796" y="304741"/>
            <a:ext cx="1094234" cy="80162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1" y="5579542"/>
            <a:ext cx="1252731" cy="99060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395" y="5877488"/>
            <a:ext cx="1213106" cy="73761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573" y="3502950"/>
            <a:ext cx="1783084" cy="147828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9" y="7179378"/>
            <a:ext cx="249937" cy="31699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5245" y="7011187"/>
            <a:ext cx="484633" cy="30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19</TotalTime>
  <Words>192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8</cp:revision>
  <cp:lastPrinted>2013-04-25T06:18:16Z</cp:lastPrinted>
  <dcterms:created xsi:type="dcterms:W3CDTF">2013-08-07T01:20:38Z</dcterms:created>
  <dcterms:modified xsi:type="dcterms:W3CDTF">2014-06-19T10:54:19Z</dcterms:modified>
</cp:coreProperties>
</file>