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550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98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7775575" cy="10901649"/>
          </a:xfrm>
          <a:prstGeom prst="rect">
            <a:avLst/>
          </a:prstGeom>
          <a:solidFill>
            <a:srgbClr val="002060"/>
          </a:solidFill>
        </p:spPr>
      </p:pic>
      <p:sp>
        <p:nvSpPr>
          <p:cNvPr id="26" name="正方形/長方形 25"/>
          <p:cNvSpPr/>
          <p:nvPr/>
        </p:nvSpPr>
        <p:spPr>
          <a:xfrm rot="21153725">
            <a:off x="2646140" y="417150"/>
            <a:ext cx="3972465" cy="2921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 rot="21153725">
            <a:off x="2752347" y="514937"/>
            <a:ext cx="3767887" cy="272226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56420" y="4718170"/>
            <a:ext cx="370646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ヘアセット・メイク・着付け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32670" y="5434450"/>
            <a:ext cx="157426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ja-JP" altLang="en-US" sz="3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・七才</a:t>
            </a:r>
          </a:p>
          <a:p>
            <a:pPr>
              <a:lnSpc>
                <a:spcPts val="5000"/>
              </a:lnSpc>
            </a:pPr>
            <a:r>
              <a:rPr lang="ja-JP" altLang="en-US" sz="3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・五才</a:t>
            </a:r>
          </a:p>
          <a:p>
            <a:pPr>
              <a:lnSpc>
                <a:spcPts val="5000"/>
              </a:lnSpc>
            </a:pPr>
            <a:r>
              <a:rPr lang="ja-JP" altLang="en-US" sz="3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3200" b="1" dirty="0" smtClean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三才</a:t>
            </a:r>
            <a:endParaRPr lang="ja-JP" altLang="en-US" sz="3200" b="1" dirty="0">
              <a:solidFill>
                <a:srgbClr val="EA555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589015" y="5256631"/>
            <a:ext cx="5437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 徴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672780" y="5417438"/>
            <a:ext cx="375424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endParaRPr lang="ja-JP" altLang="en-US" sz="2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162966" y="5198430"/>
            <a:ext cx="2196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アットホームな雰囲気で</a:t>
            </a:r>
          </a:p>
          <a:p>
            <a:r>
              <a:rPr lang="ja-JP" altLang="en-US" sz="1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リラックスして</a:t>
            </a:r>
          </a:p>
          <a:p>
            <a:r>
              <a:rPr lang="ja-JP" altLang="en-US" sz="1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ご利用いただけます。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672780" y="6299802"/>
            <a:ext cx="375424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endParaRPr lang="ja-JP" altLang="en-US" sz="2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162966" y="6068802"/>
            <a:ext cx="2196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数あるヘア・メイクの中から、</a:t>
            </a:r>
          </a:p>
          <a:p>
            <a:r>
              <a:rPr lang="ja-JP" altLang="en-US" sz="1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お似合いの</a:t>
            </a:r>
          </a:p>
          <a:p>
            <a:r>
              <a:rPr lang="ja-JP" altLang="en-US" sz="1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スタイルをご提案。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672780" y="7160656"/>
            <a:ext cx="375424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endParaRPr lang="ja-JP" altLang="en-US" sz="2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162966" y="6950777"/>
            <a:ext cx="21966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お母さんの</a:t>
            </a:r>
          </a:p>
          <a:p>
            <a:r>
              <a:rPr lang="ja-JP" altLang="en-US" sz="1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着付け・アップも承ります。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44545" y="8067010"/>
            <a:ext cx="4429418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400" b="1" dirty="0" err="1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Hair&amp;Make</a:t>
            </a:r>
            <a:r>
              <a:rPr lang="en-US" altLang="ja-JP" sz="3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ASKUL</a:t>
            </a:r>
            <a:endParaRPr lang="ja-JP" altLang="en-US" sz="34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90198" y="8794243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ご予約・お問い合わせはお気軽にどうぞ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12969" y="9204047"/>
            <a:ext cx="40959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03-1234-1111</a:t>
            </a:r>
            <a:endParaRPr lang="ja-JP" altLang="en-US" sz="36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06705" y="9871941"/>
            <a:ext cx="3239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営業時間：</a:t>
            </a:r>
            <a:r>
              <a:rPr lang="en-US" altLang="ja-JP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10:00-19:00</a:t>
            </a:r>
            <a:endParaRPr lang="ja-JP" altLang="en-US" sz="2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06705" y="10293032"/>
            <a:ext cx="38862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lang="en-US" altLang="zh-TW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135-0061 </a:t>
            </a:r>
            <a:r>
              <a:rPr lang="zh-TW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</a:t>
            </a:r>
            <a:r>
              <a:rPr lang="en-US" altLang="zh-TW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15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589015" y="6125678"/>
            <a:ext cx="5437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 徴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89015" y="7002407"/>
            <a:ext cx="5437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 徴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834652" y="5432109"/>
            <a:ext cx="223859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5000"/>
              </a:lnSpc>
            </a:pPr>
            <a:r>
              <a:rPr lang="en-US" altLang="ja-JP" sz="3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¥14,000</a:t>
            </a:r>
          </a:p>
          <a:p>
            <a:pPr algn="r">
              <a:lnSpc>
                <a:spcPts val="5000"/>
              </a:lnSpc>
            </a:pPr>
            <a:r>
              <a:rPr lang="en-US" altLang="ja-JP" sz="3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¥10,000</a:t>
            </a:r>
          </a:p>
          <a:p>
            <a:pPr algn="r">
              <a:lnSpc>
                <a:spcPts val="5000"/>
              </a:lnSpc>
            </a:pPr>
            <a:r>
              <a:rPr lang="en-US" altLang="ja-JP" sz="32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¥8,000</a:t>
            </a:r>
            <a:endParaRPr lang="ja-JP" altLang="en-US" sz="3200" b="1" dirty="0">
              <a:solidFill>
                <a:srgbClr val="EA555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69" y="325978"/>
            <a:ext cx="1740412" cy="3486919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983" y="550055"/>
            <a:ext cx="758954" cy="1289307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331" y="3699959"/>
            <a:ext cx="975362" cy="801626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 rot="422350">
            <a:off x="4751509" y="2599980"/>
            <a:ext cx="3190427" cy="2339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 rot="422350">
            <a:off x="4824071" y="2671931"/>
            <a:ext cx="3045663" cy="219618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269931" y="8182273"/>
            <a:ext cx="2206800" cy="2404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128</TotalTime>
  <Words>195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19</cp:revision>
  <cp:lastPrinted>2013-10-11T08:12:09Z</cp:lastPrinted>
  <dcterms:created xsi:type="dcterms:W3CDTF">2013-08-07T01:16:52Z</dcterms:created>
  <dcterms:modified xsi:type="dcterms:W3CDTF">2014-06-20T08:25:34Z</dcterms:modified>
</cp:coreProperties>
</file>