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50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1"/>
            <a:ext cx="21602478" cy="3049403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268061" y="13191099"/>
            <a:ext cx="10297583" cy="116165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59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ヘアセット・メイク・着付け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202077" y="15193680"/>
            <a:ext cx="4373730" cy="563617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13943"/>
              </a:lnSpc>
            </a:pPr>
            <a:r>
              <a:rPr lang="ja-JP" altLang="en-US" sz="89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・七才</a:t>
            </a:r>
          </a:p>
          <a:p>
            <a:pPr>
              <a:lnSpc>
                <a:spcPts val="13943"/>
              </a:lnSpc>
            </a:pPr>
            <a:r>
              <a:rPr lang="ja-JP" altLang="en-US" sz="89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・五才</a:t>
            </a:r>
          </a:p>
          <a:p>
            <a:pPr>
              <a:lnSpc>
                <a:spcPts val="13943"/>
              </a:lnSpc>
            </a:pPr>
            <a:r>
              <a:rPr lang="ja-JP" altLang="en-US" sz="89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・三才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2749556" y="14696534"/>
            <a:ext cx="1510657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 徴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982276" y="15146120"/>
            <a:ext cx="1043032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endParaRPr lang="ja-JP" altLang="en-US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44149" y="14533815"/>
            <a:ext cx="6102796" cy="180701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アットホームな雰囲気で</a:t>
            </a:r>
          </a:p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リラックスして</a:t>
            </a:r>
          </a:p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ご利用いただけます。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2982276" y="17613040"/>
            <a:ext cx="1043032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endParaRPr lang="ja-JP" altLang="en-US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4344149" y="16967208"/>
            <a:ext cx="6102796" cy="180701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数あるヘア・メイクの中から、</a:t>
            </a:r>
          </a:p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お似合いの</a:t>
            </a:r>
          </a:p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スタイルをご提案。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2982276" y="20019823"/>
            <a:ext cx="1043032" cy="112113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endParaRPr lang="ja-JP" altLang="en-US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4344149" y="19433042"/>
            <a:ext cx="6102796" cy="129072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お母さんの</a:t>
            </a:r>
          </a:p>
          <a:p>
            <a:r>
              <a:rPr lang="ja-JP" altLang="en-US" sz="33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着付け・アップも承ります。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235069" y="22553815"/>
            <a:ext cx="12306149" cy="172096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9500" b="1" dirty="0" err="1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Hair&amp;Make</a:t>
            </a:r>
            <a:r>
              <a:rPr lang="en-US" altLang="ja-JP" sz="9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ASKUL</a:t>
            </a:r>
            <a:endParaRPr lang="ja-JP" altLang="en-US" sz="95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536482" y="25732753"/>
            <a:ext cx="11379803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0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03-1234-1111</a:t>
            </a:r>
            <a:endParaRPr lang="ja-JP" altLang="en-US" sz="10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52112" y="27600055"/>
            <a:ext cx="9001589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営業時間：</a:t>
            </a:r>
            <a:r>
              <a:rPr lang="en-US" altLang="ja-JP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10:00-19:00</a:t>
            </a:r>
            <a:endParaRPr lang="ja-JP" altLang="en-US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52112" y="28777346"/>
            <a:ext cx="10796939" cy="903507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r>
              <a:rPr lang="zh-TW" altLang="en-US" sz="4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TW" sz="4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135-0061 </a:t>
            </a:r>
            <a:r>
              <a:rPr lang="zh-TW" altLang="en-US" sz="4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en-US" altLang="zh-TW" sz="4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42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2749556" y="17126223"/>
            <a:ext cx="1510657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 徴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2749556" y="19577389"/>
            <a:ext cx="1510657" cy="77443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3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 徴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097171" y="15187136"/>
            <a:ext cx="6219428" cy="563617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r">
              <a:lnSpc>
                <a:spcPts val="13943"/>
              </a:lnSpc>
            </a:pPr>
            <a:r>
              <a:rPr lang="en-US" altLang="ja-JP" sz="89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¥14,000</a:t>
            </a:r>
          </a:p>
          <a:p>
            <a:pPr algn="r">
              <a:lnSpc>
                <a:spcPts val="13943"/>
              </a:lnSpc>
            </a:pPr>
            <a:r>
              <a:rPr lang="en-US" altLang="ja-JP" sz="89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¥10,000</a:t>
            </a:r>
          </a:p>
          <a:p>
            <a:pPr algn="r">
              <a:lnSpc>
                <a:spcPts val="13943"/>
              </a:lnSpc>
            </a:pPr>
            <a:r>
              <a:rPr lang="en-US" altLang="ja-JP" sz="89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¥8,000</a:t>
            </a:r>
            <a:endParaRPr lang="ja-JP" altLang="en-US" sz="8900" b="1" dirty="0">
              <a:solidFill>
                <a:srgbClr val="EA555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261" y="911374"/>
            <a:ext cx="4835346" cy="974875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738" y="1537850"/>
            <a:ext cx="2108584" cy="360465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401" y="10344376"/>
            <a:ext cx="2709826" cy="2241193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 rot="21153725">
            <a:off x="7351711" y="1166273"/>
            <a:ext cx="11036608" cy="81685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 rot="21153725">
            <a:off x="7646783" y="1439665"/>
            <a:ext cx="10468233" cy="761092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7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7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28" name="正方形/長方形 27"/>
          <p:cNvSpPr/>
          <p:nvPr/>
        </p:nvSpPr>
        <p:spPr>
          <a:xfrm rot="422350">
            <a:off x="13201009" y="7269046"/>
            <a:ext cx="8863889" cy="65413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rot="422350">
            <a:off x="13402606" y="7470207"/>
            <a:ext cx="8461695" cy="614012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4641327" y="22876067"/>
            <a:ext cx="6131101" cy="67233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619650" y="24553151"/>
            <a:ext cx="11720896" cy="94996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4500" b="1" dirty="0">
                <a:solidFill>
                  <a:srgbClr val="EA555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ご予約・お問い合わせはお気軽にどうぞ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130</TotalTime>
  <Words>195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19</cp:revision>
  <cp:lastPrinted>2013-10-11T08:12:09Z</cp:lastPrinted>
  <dcterms:created xsi:type="dcterms:W3CDTF">2013-08-07T01:16:52Z</dcterms:created>
  <dcterms:modified xsi:type="dcterms:W3CDTF">2014-06-24T08:03:51Z</dcterms:modified>
</cp:coreProperties>
</file>