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da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4570"/>
    <a:srgbClr val="604C3F"/>
    <a:srgbClr val="6A3906"/>
    <a:srgbClr val="906E30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98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1090897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398" y="7257528"/>
            <a:ext cx="2880366" cy="1060706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553" y="7257528"/>
            <a:ext cx="2880366" cy="106070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87736" y="504090"/>
            <a:ext cx="3983783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hair&amp;make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r>
              <a:rPr lang="en-US" altLang="ja-JP" sz="3800" dirty="0" err="1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Askul</a:t>
            </a:r>
            <a:r>
              <a:rPr lang="en-US" altLang="ja-JP" sz="38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 </a:t>
            </a:r>
            <a:endParaRPr lang="ja-JP" altLang="en-US" sz="38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250687" y="2772275"/>
            <a:ext cx="3257880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800" dirty="0">
                <a:solidFill>
                  <a:srgbClr val="E84570"/>
                </a:solidFill>
              </a:rPr>
              <a:t>2014.10.11 Sat.</a:t>
            </a:r>
            <a:endParaRPr lang="ja-JP" altLang="en-US" sz="3800" dirty="0">
              <a:solidFill>
                <a:srgbClr val="E84570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764245" y="3700719"/>
            <a:ext cx="4089500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アスクル駅から徒歩</a:t>
            </a:r>
            <a:r>
              <a:rPr lang="en-US" altLang="ja-JP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5</a:t>
            </a: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分の新しい美容室。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経験豊かなスタイリストが、シャンプーからお仕上げまで全てを担当するマンツーマン制。パーマやカラーは、髪に優しい最新システムを導入しております。</a:t>
            </a:r>
          </a:p>
          <a:p>
            <a:pPr algn="just">
              <a:lnSpc>
                <a:spcPts val="1900"/>
              </a:lnSpc>
            </a:pPr>
            <a:r>
              <a:rPr lang="ja-JP" altLang="en-US" sz="1400" dirty="0">
                <a:solidFill>
                  <a:srgbClr val="604C3F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</a:rPr>
              <a:t>白を基調とした開放的な店内で、リラックスタイムをお過ごし下さい。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11820" y="5591826"/>
            <a:ext cx="168026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9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Regular Menu</a:t>
            </a:r>
            <a:endParaRPr lang="ja-JP" altLang="en-US" sz="19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570551" y="6010438"/>
            <a:ext cx="27099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カラー</a:t>
            </a:r>
            <a:r>
              <a:rPr lang="en-US" altLang="ja-JP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 smtClean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  <a:tab pos="1250950" algn="l"/>
              </a:tabLst>
            </a:pP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・トリートメント</a:t>
            </a:r>
            <a:r>
              <a:rPr lang="en-US" altLang="ja-JP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3,000 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011820" y="6547056"/>
            <a:ext cx="487532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学生割引・その他メニューございます。　</a:t>
            </a:r>
            <a:r>
              <a:rPr lang="en-US" altLang="ja-JP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※</a:t>
            </a:r>
            <a:r>
              <a:rPr lang="ja-JP" altLang="en-US" sz="105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表記は全て税込み価格です。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816344" y="7570410"/>
            <a:ext cx="28167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All Menu </a:t>
            </a:r>
            <a:r>
              <a:rPr lang="en-US" altLang="ja-JP" sz="3600" dirty="0">
                <a:solidFill>
                  <a:schemeClr val="bg1"/>
                </a:solidFill>
              </a:rPr>
              <a:t>20% OFF</a:t>
            </a:r>
            <a:endParaRPr lang="ja-JP" altLang="en-US" sz="3600" dirty="0">
              <a:solidFill>
                <a:schemeClr val="bg1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062564" y="8053272"/>
            <a:ext cx="1688283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有効期限</a:t>
            </a:r>
            <a:r>
              <a:rPr lang="en-US" altLang="ja-JP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2014</a:t>
            </a:r>
            <a:r>
              <a:rPr lang="ja-JP" altLang="en-US" sz="1050" dirty="0" err="1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．</a:t>
            </a:r>
            <a:r>
              <a:rPr lang="en-US" altLang="ja-JP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12</a:t>
            </a:r>
            <a:r>
              <a:rPr lang="ja-JP" altLang="en-US" sz="105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月末日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53240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543875" y="7612375"/>
            <a:ext cx="18245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先着</a:t>
            </a:r>
            <a:r>
              <a:rPr lang="en-US" altLang="zh-CN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100</a:t>
            </a:r>
            <a:r>
              <a:rPr lang="zh-CN" altLang="en-US" sz="160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名様</a:t>
            </a:r>
            <a:r>
              <a:rPr lang="zh-CN" altLang="en-US" sz="16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限定</a:t>
            </a:r>
            <a:r>
              <a:rPr lang="en-US" altLang="zh-CN" sz="1600" dirty="0" smtClean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!</a:t>
            </a:r>
            <a:endParaRPr lang="ja-JP" altLang="en-US" sz="160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55298" y="8911984"/>
            <a:ext cx="3886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ヘアアンドメイク </a:t>
            </a:r>
            <a:r>
              <a:rPr lang="ja-JP" altLang="en-US" sz="1600" dirty="0" smtClean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アスクル</a:t>
            </a:r>
            <a:endParaRPr lang="ja-JP" altLang="en-US" sz="16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55298" y="9171414"/>
            <a:ext cx="25314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03-1234-1111</a:t>
            </a:r>
            <a:endParaRPr lang="ja-JP" altLang="en-US" sz="32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455298" y="9613350"/>
            <a:ext cx="3886200" cy="3539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〒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135-0061 </a:t>
            </a:r>
            <a:r>
              <a:rPr lang="zh-TW" altLang="en-US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東京都江東区豊洲</a:t>
            </a:r>
            <a:r>
              <a:rPr lang="en-US" altLang="zh-TW" sz="17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3-2-3</a:t>
            </a:r>
            <a:endParaRPr lang="ja-JP" altLang="en-US" sz="1700" dirty="0">
              <a:solidFill>
                <a:schemeClr val="bg1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420477" y="9912280"/>
            <a:ext cx="3886200" cy="66941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平　日：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19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土日祝：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～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18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／カット受付 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17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：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00</a:t>
            </a:r>
          </a:p>
          <a:p>
            <a:pPr>
              <a:lnSpc>
                <a:spcPts val="15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定休日</a:t>
            </a:r>
            <a:r>
              <a:rPr lang="en-US" altLang="ja-JP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:</a:t>
            </a:r>
            <a:r>
              <a:rPr lang="ja-JP" altLang="en-US" sz="1200" dirty="0">
                <a:solidFill>
                  <a:schemeClr val="bg1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毎週月曜日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576299" y="9940693"/>
            <a:ext cx="84510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0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OPEN</a:t>
            </a:r>
            <a:endParaRPr lang="ja-JP" altLang="en-US" sz="20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37025" y="10219994"/>
            <a:ext cx="923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>
                <a:solidFill>
                  <a:srgbClr val="6A3906"/>
                </a:solidFill>
                <a:latin typeface="HGS明朝B" panose="02020800000000000000" pitchFamily="18" charset="-128"/>
                <a:ea typeface="HGS明朝B" panose="02020800000000000000" pitchFamily="18" charset="-128"/>
              </a:rPr>
              <a:t>and Close</a:t>
            </a:r>
            <a:endParaRPr lang="ja-JP" altLang="en-US" sz="1400" dirty="0">
              <a:solidFill>
                <a:srgbClr val="6A3906"/>
              </a:solidFill>
              <a:latin typeface="HGS明朝B" panose="02020800000000000000" pitchFamily="18" charset="-128"/>
              <a:ea typeface="HGS明朝B" panose="02020800000000000000" pitchFamily="18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1011820" y="6010438"/>
            <a:ext cx="25587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214438" algn="l"/>
              </a:tabLst>
            </a:pP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・カット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一般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r>
              <a:rPr lang="en-US" altLang="ja-JP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4,000 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en-US" altLang="ja-JP" sz="1500" dirty="0" smtClean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tabLst>
                <a:tab pos="1214438" algn="l"/>
              </a:tabLst>
            </a:pP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r>
              <a:rPr lang="ja-JP" altLang="en-US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パーマ </a:t>
            </a:r>
            <a:r>
              <a:rPr lang="en-US" altLang="ja-JP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M	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500" dirty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5,000 </a:t>
            </a:r>
            <a:r>
              <a:rPr lang="ja-JP" altLang="en-US" sz="1500" dirty="0" smtClean="0">
                <a:solidFill>
                  <a:srgbClr val="604C3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endParaRPr lang="ja-JP" altLang="en-US" sz="1500" dirty="0">
              <a:solidFill>
                <a:srgbClr val="604C3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4068373" y="7894176"/>
            <a:ext cx="286488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ヘアケア商品プレゼント</a:t>
            </a:r>
            <a:endParaRPr lang="ja-JP" altLang="en-US" sz="19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827068" y="7306367"/>
            <a:ext cx="287771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500" dirty="0">
                <a:solidFill>
                  <a:srgbClr val="6A3906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オープニング記念キャンペーン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65" y="1637022"/>
            <a:ext cx="5925324" cy="950978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66" y="2702363"/>
            <a:ext cx="768098" cy="832106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288" y="5676120"/>
            <a:ext cx="710185" cy="1484379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7498" y="2677161"/>
            <a:ext cx="838202" cy="899162"/>
          </a:xfrm>
          <a:prstGeom prst="rect">
            <a:avLst/>
          </a:prstGeom>
        </p:spPr>
      </p:pic>
      <p:sp>
        <p:nvSpPr>
          <p:cNvPr id="42" name="正方形/長方形 41"/>
          <p:cNvSpPr/>
          <p:nvPr/>
        </p:nvSpPr>
        <p:spPr>
          <a:xfrm>
            <a:off x="812722" y="3791192"/>
            <a:ext cx="1800000" cy="1350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082740" y="9294607"/>
            <a:ext cx="2160000" cy="12024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144</TotalTime>
  <Words>233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18</cp:revision>
  <cp:lastPrinted>2013-10-11T08:12:09Z</cp:lastPrinted>
  <dcterms:created xsi:type="dcterms:W3CDTF">2013-08-07T01:16:52Z</dcterms:created>
  <dcterms:modified xsi:type="dcterms:W3CDTF">2014-06-20T05:28:35Z</dcterms:modified>
</cp:coreProperties>
</file>