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3816350" cy="5545138"/>
  <p:notesSz cx="7318375" cy="10450513"/>
  <p:defaultTextStyle>
    <a:defPPr>
      <a:defRPr lang="ja-JP"/>
    </a:defPPr>
    <a:lvl1pPr marL="0" algn="l" defTabSz="510523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1pPr>
    <a:lvl2pPr marL="255262" algn="l" defTabSz="510523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2pPr>
    <a:lvl3pPr marL="510523" algn="l" defTabSz="510523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3pPr>
    <a:lvl4pPr marL="765784" algn="l" defTabSz="510523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4pPr>
    <a:lvl5pPr marL="1021046" algn="l" defTabSz="510523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5pPr>
    <a:lvl6pPr marL="1276307" algn="l" defTabSz="510523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6pPr>
    <a:lvl7pPr marL="1531568" algn="l" defTabSz="510523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7pPr>
    <a:lvl8pPr marL="1786830" algn="l" defTabSz="510523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8pPr>
    <a:lvl9pPr marL="2042091" algn="l" defTabSz="510523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ida" initials="a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4570"/>
    <a:srgbClr val="604C3F"/>
    <a:srgbClr val="6A3906"/>
    <a:srgbClr val="906E30"/>
    <a:srgbClr val="A4723A"/>
    <a:srgbClr val="664724"/>
    <a:srgbClr val="645226"/>
    <a:srgbClr val="640000"/>
    <a:srgbClr val="3E0000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58" d="100"/>
          <a:sy n="158" d="100"/>
        </p:scale>
        <p:origin x="-1668" y="-84"/>
      </p:cViewPr>
      <p:guideLst>
        <p:guide orient="horz" pos="1746"/>
        <p:guide pos="12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2014/6/23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44750" y="1304925"/>
            <a:ext cx="2428875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1pPr>
    <a:lvl2pPr marL="255262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2pPr>
    <a:lvl3pPr marL="510523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3pPr>
    <a:lvl4pPr marL="765784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4pPr>
    <a:lvl5pPr marL="1021046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5pPr>
    <a:lvl6pPr marL="1276307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6pPr>
    <a:lvl7pPr marL="1531568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7pPr>
    <a:lvl8pPr marL="1786830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8pPr>
    <a:lvl9pPr marL="2042091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6226" y="907504"/>
            <a:ext cx="3243898" cy="1930529"/>
          </a:xfrm>
          <a:prstGeom prst="rect">
            <a:avLst/>
          </a:prstGeom>
        </p:spPr>
        <p:txBody>
          <a:bodyPr lIns="45811" tIns="22906" rIns="45811" bIns="22906" anchor="b"/>
          <a:lstStyle>
            <a:lvl1pPr algn="ctr">
              <a:defRPr sz="2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7044" y="2912482"/>
            <a:ext cx="2862262" cy="1338791"/>
          </a:xfrm>
          <a:prstGeom prst="rect">
            <a:avLst/>
          </a:prstGeom>
        </p:spPr>
        <p:txBody>
          <a:bodyPr lIns="45811" tIns="22906" rIns="45811" bIns="22906"/>
          <a:lstStyle>
            <a:lvl1pPr marL="0" indent="0" algn="ctr">
              <a:buNone/>
              <a:defRPr sz="1000"/>
            </a:lvl1pPr>
            <a:lvl2pPr marL="194767" indent="0" algn="ctr">
              <a:buNone/>
              <a:defRPr sz="900"/>
            </a:lvl2pPr>
            <a:lvl3pPr marL="389535" indent="0" algn="ctr">
              <a:buNone/>
              <a:defRPr sz="800"/>
            </a:lvl3pPr>
            <a:lvl4pPr marL="584302" indent="0" algn="ctr">
              <a:buNone/>
              <a:defRPr sz="700"/>
            </a:lvl4pPr>
            <a:lvl5pPr marL="779070" indent="0" algn="ctr">
              <a:buNone/>
              <a:defRPr sz="700"/>
            </a:lvl5pPr>
            <a:lvl6pPr marL="973837" indent="0" algn="ctr">
              <a:buNone/>
              <a:defRPr sz="700"/>
            </a:lvl6pPr>
            <a:lvl7pPr marL="1168604" indent="0" algn="ctr">
              <a:buNone/>
              <a:defRPr sz="700"/>
            </a:lvl7pPr>
            <a:lvl8pPr marL="1363371" indent="0" algn="ctr">
              <a:buNone/>
              <a:defRPr sz="700"/>
            </a:lvl8pPr>
            <a:lvl9pPr marL="1558139" indent="0" algn="ctr">
              <a:buNone/>
              <a:defRPr sz="7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2579" y="5139199"/>
            <a:ext cx="858640" cy="295375"/>
          </a:xfrm>
          <a:prstGeom prst="rect">
            <a:avLst/>
          </a:prstGeom>
        </p:spPr>
        <p:txBody>
          <a:bodyPr lIns="45811" tIns="22906" rIns="45811" bIns="22906"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263806" y="5139199"/>
            <a:ext cx="1288739" cy="295375"/>
          </a:xfrm>
          <a:prstGeom prst="rect">
            <a:avLst/>
          </a:prstGeom>
        </p:spPr>
        <p:txBody>
          <a:bodyPr lIns="45811" tIns="22906" rIns="45811" bIns="22906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695132" y="5139199"/>
            <a:ext cx="858640" cy="295375"/>
          </a:xfrm>
          <a:prstGeom prst="rect">
            <a:avLst/>
          </a:prstGeom>
        </p:spPr>
        <p:txBody>
          <a:bodyPr lIns="45811" tIns="22906" rIns="45811" bIns="22906"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579" y="295375"/>
            <a:ext cx="3291193" cy="1071743"/>
          </a:xfrm>
          <a:prstGeom prst="rect">
            <a:avLst/>
          </a:prstGeom>
        </p:spPr>
        <p:txBody>
          <a:bodyPr lIns="45811" tIns="22906" rIns="45811" bIns="22906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2579" y="1476067"/>
            <a:ext cx="3291193" cy="3518673"/>
          </a:xfrm>
          <a:prstGeom prst="rect">
            <a:avLst/>
          </a:prstGeom>
        </p:spPr>
        <p:txBody>
          <a:bodyPr vert="eaVert" lIns="45811" tIns="22906" rIns="45811" bIns="22906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2579" y="5139199"/>
            <a:ext cx="858640" cy="295375"/>
          </a:xfrm>
          <a:prstGeom prst="rect">
            <a:avLst/>
          </a:prstGeom>
        </p:spPr>
        <p:txBody>
          <a:bodyPr lIns="45811" tIns="22906" rIns="45811" bIns="22906"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263806" y="5139199"/>
            <a:ext cx="1288739" cy="295375"/>
          </a:xfrm>
          <a:prstGeom prst="rect">
            <a:avLst/>
          </a:prstGeom>
        </p:spPr>
        <p:txBody>
          <a:bodyPr lIns="45811" tIns="22906" rIns="45811" bIns="22906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695132" y="5139199"/>
            <a:ext cx="858640" cy="295375"/>
          </a:xfrm>
          <a:prstGeom prst="rect">
            <a:avLst/>
          </a:prstGeom>
        </p:spPr>
        <p:txBody>
          <a:bodyPr lIns="45811" tIns="22906" rIns="45811" bIns="22906"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731076" y="295228"/>
            <a:ext cx="822900" cy="4699248"/>
          </a:xfrm>
          <a:prstGeom prst="rect">
            <a:avLst/>
          </a:prstGeom>
        </p:spPr>
        <p:txBody>
          <a:bodyPr vert="eaVert" lIns="45811" tIns="22906" rIns="45811" bIns="22906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2374" y="295228"/>
            <a:ext cx="2420997" cy="4699248"/>
          </a:xfrm>
          <a:prstGeom prst="rect">
            <a:avLst/>
          </a:prstGeom>
        </p:spPr>
        <p:txBody>
          <a:bodyPr vert="eaVert" lIns="45811" tIns="22906" rIns="45811" bIns="22906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2579" y="5139199"/>
            <a:ext cx="858640" cy="295375"/>
          </a:xfrm>
          <a:prstGeom prst="rect">
            <a:avLst/>
          </a:prstGeom>
        </p:spPr>
        <p:txBody>
          <a:bodyPr lIns="45811" tIns="22906" rIns="45811" bIns="22906"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263806" y="5139199"/>
            <a:ext cx="1288739" cy="295375"/>
          </a:xfrm>
          <a:prstGeom prst="rect">
            <a:avLst/>
          </a:prstGeom>
        </p:spPr>
        <p:txBody>
          <a:bodyPr lIns="45811" tIns="22906" rIns="45811" bIns="22906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695132" y="5139199"/>
            <a:ext cx="858640" cy="295375"/>
          </a:xfrm>
          <a:prstGeom prst="rect">
            <a:avLst/>
          </a:prstGeom>
        </p:spPr>
        <p:txBody>
          <a:bodyPr lIns="45811" tIns="22906" rIns="45811" bIns="22906"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579" y="295375"/>
            <a:ext cx="3291193" cy="1071743"/>
          </a:xfrm>
          <a:prstGeom prst="rect">
            <a:avLst/>
          </a:prstGeom>
        </p:spPr>
        <p:txBody>
          <a:bodyPr lIns="45811" tIns="22906" rIns="45811" bIns="22906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2579" y="1476067"/>
            <a:ext cx="3291193" cy="3518673"/>
          </a:xfrm>
          <a:prstGeom prst="rect">
            <a:avLst/>
          </a:prstGeom>
        </p:spPr>
        <p:txBody>
          <a:bodyPr lIns="45811" tIns="22906" rIns="45811" bIns="22906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2579" y="5139199"/>
            <a:ext cx="858640" cy="295375"/>
          </a:xfrm>
          <a:prstGeom prst="rect">
            <a:avLst/>
          </a:prstGeom>
        </p:spPr>
        <p:txBody>
          <a:bodyPr lIns="45811" tIns="22906" rIns="45811" bIns="22906"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263806" y="5139199"/>
            <a:ext cx="1288739" cy="295375"/>
          </a:xfrm>
          <a:prstGeom prst="rect">
            <a:avLst/>
          </a:prstGeom>
        </p:spPr>
        <p:txBody>
          <a:bodyPr lIns="45811" tIns="22906" rIns="45811" bIns="22906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695132" y="5139199"/>
            <a:ext cx="858640" cy="295375"/>
          </a:xfrm>
          <a:prstGeom prst="rect">
            <a:avLst/>
          </a:prstGeom>
        </p:spPr>
        <p:txBody>
          <a:bodyPr lIns="45811" tIns="22906" rIns="45811" bIns="22906"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387" y="1382436"/>
            <a:ext cx="3291602" cy="2306623"/>
          </a:xfrm>
          <a:prstGeom prst="rect">
            <a:avLst/>
          </a:prstGeom>
        </p:spPr>
        <p:txBody>
          <a:bodyPr lIns="45811" tIns="22906" rIns="45811" bIns="22906" anchor="b"/>
          <a:lstStyle>
            <a:lvl1pPr>
              <a:defRPr sz="2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387" y="3710880"/>
            <a:ext cx="3291602" cy="1212998"/>
          </a:xfrm>
          <a:prstGeom prst="rect">
            <a:avLst/>
          </a:prstGeom>
        </p:spPr>
        <p:txBody>
          <a:bodyPr lIns="45811" tIns="22906" rIns="45811" bIns="22906"/>
          <a:lstStyle>
            <a:lvl1pPr marL="0" indent="0">
              <a:buNone/>
              <a:defRPr sz="1000">
                <a:solidFill>
                  <a:schemeClr val="tx1"/>
                </a:solidFill>
              </a:defRPr>
            </a:lvl1pPr>
            <a:lvl2pPr marL="194767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2pPr>
            <a:lvl3pPr marL="389535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3pPr>
            <a:lvl4pPr marL="584302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4pPr>
            <a:lvl5pPr marL="779070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5pPr>
            <a:lvl6pPr marL="973837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6pPr>
            <a:lvl7pPr marL="1168604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7pPr>
            <a:lvl8pPr marL="1363371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8pPr>
            <a:lvl9pPr marL="1558139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2579" y="5139199"/>
            <a:ext cx="858640" cy="295375"/>
          </a:xfrm>
          <a:prstGeom prst="rect">
            <a:avLst/>
          </a:prstGeom>
        </p:spPr>
        <p:txBody>
          <a:bodyPr lIns="45811" tIns="22906" rIns="45811" bIns="22906"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263806" y="5139199"/>
            <a:ext cx="1288739" cy="295375"/>
          </a:xfrm>
          <a:prstGeom prst="rect">
            <a:avLst/>
          </a:prstGeom>
        </p:spPr>
        <p:txBody>
          <a:bodyPr lIns="45811" tIns="22906" rIns="45811" bIns="22906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695132" y="5139199"/>
            <a:ext cx="858640" cy="295375"/>
          </a:xfrm>
          <a:prstGeom prst="rect">
            <a:avLst/>
          </a:prstGeom>
        </p:spPr>
        <p:txBody>
          <a:bodyPr lIns="45811" tIns="22906" rIns="45811" bIns="22906"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579" y="295375"/>
            <a:ext cx="3291193" cy="1071743"/>
          </a:xfrm>
          <a:prstGeom prst="rect">
            <a:avLst/>
          </a:prstGeom>
        </p:spPr>
        <p:txBody>
          <a:bodyPr lIns="45811" tIns="22906" rIns="45811" bIns="22906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2374" y="1476136"/>
            <a:ext cx="1621949" cy="3518339"/>
          </a:xfrm>
          <a:prstGeom prst="rect">
            <a:avLst/>
          </a:prstGeom>
        </p:spPr>
        <p:txBody>
          <a:bodyPr lIns="45811" tIns="22906" rIns="45811" bIns="22906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32027" y="1476136"/>
            <a:ext cx="1621949" cy="3518339"/>
          </a:xfrm>
          <a:prstGeom prst="rect">
            <a:avLst/>
          </a:prstGeom>
        </p:spPr>
        <p:txBody>
          <a:bodyPr lIns="45811" tIns="22906" rIns="45811" bIns="22906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262579" y="5139199"/>
            <a:ext cx="858640" cy="295375"/>
          </a:xfrm>
          <a:prstGeom prst="rect">
            <a:avLst/>
          </a:prstGeom>
        </p:spPr>
        <p:txBody>
          <a:bodyPr lIns="45811" tIns="22906" rIns="45811" bIns="22906"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263806" y="5139199"/>
            <a:ext cx="1288739" cy="295375"/>
          </a:xfrm>
          <a:prstGeom prst="rect">
            <a:avLst/>
          </a:prstGeom>
        </p:spPr>
        <p:txBody>
          <a:bodyPr lIns="45811" tIns="22906" rIns="45811" bIns="22906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695132" y="5139199"/>
            <a:ext cx="858640" cy="295375"/>
          </a:xfrm>
          <a:prstGeom prst="rect">
            <a:avLst/>
          </a:prstGeom>
        </p:spPr>
        <p:txBody>
          <a:bodyPr lIns="45811" tIns="22906" rIns="45811" bIns="22906"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871" y="295228"/>
            <a:ext cx="3291602" cy="1071804"/>
          </a:xfrm>
          <a:prstGeom prst="rect">
            <a:avLst/>
          </a:prstGeom>
        </p:spPr>
        <p:txBody>
          <a:bodyPr lIns="45811" tIns="22906" rIns="45811" bIns="22906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2871" y="1359329"/>
            <a:ext cx="1614495" cy="666186"/>
          </a:xfrm>
          <a:prstGeom prst="rect">
            <a:avLst/>
          </a:prstGeom>
        </p:spPr>
        <p:txBody>
          <a:bodyPr lIns="45811" tIns="22906" rIns="45811" bIns="22906" anchor="b"/>
          <a:lstStyle>
            <a:lvl1pPr marL="0" indent="0">
              <a:buNone/>
              <a:defRPr sz="1000" b="1"/>
            </a:lvl1pPr>
            <a:lvl2pPr marL="194767" indent="0">
              <a:buNone/>
              <a:defRPr sz="900" b="1"/>
            </a:lvl2pPr>
            <a:lvl3pPr marL="389535" indent="0">
              <a:buNone/>
              <a:defRPr sz="800" b="1"/>
            </a:lvl3pPr>
            <a:lvl4pPr marL="584302" indent="0">
              <a:buNone/>
              <a:defRPr sz="700" b="1"/>
            </a:lvl4pPr>
            <a:lvl5pPr marL="779070" indent="0">
              <a:buNone/>
              <a:defRPr sz="700" b="1"/>
            </a:lvl5pPr>
            <a:lvl6pPr marL="973837" indent="0">
              <a:buNone/>
              <a:defRPr sz="700" b="1"/>
            </a:lvl6pPr>
            <a:lvl7pPr marL="1168604" indent="0">
              <a:buNone/>
              <a:defRPr sz="700" b="1"/>
            </a:lvl7pPr>
            <a:lvl8pPr marL="1363371" indent="0">
              <a:buNone/>
              <a:defRPr sz="700" b="1"/>
            </a:lvl8pPr>
            <a:lvl9pPr marL="1558139" indent="0">
              <a:buNone/>
              <a:defRPr sz="7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71" y="2025515"/>
            <a:ext cx="1614495" cy="2979229"/>
          </a:xfrm>
          <a:prstGeom prst="rect">
            <a:avLst/>
          </a:prstGeom>
        </p:spPr>
        <p:txBody>
          <a:bodyPr lIns="45811" tIns="22906" rIns="45811" bIns="22906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932027" y="1359329"/>
            <a:ext cx="1622446" cy="666186"/>
          </a:xfrm>
          <a:prstGeom prst="rect">
            <a:avLst/>
          </a:prstGeom>
        </p:spPr>
        <p:txBody>
          <a:bodyPr lIns="45811" tIns="22906" rIns="45811" bIns="22906" anchor="b"/>
          <a:lstStyle>
            <a:lvl1pPr marL="0" indent="0">
              <a:buNone/>
              <a:defRPr sz="1000" b="1"/>
            </a:lvl1pPr>
            <a:lvl2pPr marL="194767" indent="0">
              <a:buNone/>
              <a:defRPr sz="900" b="1"/>
            </a:lvl2pPr>
            <a:lvl3pPr marL="389535" indent="0">
              <a:buNone/>
              <a:defRPr sz="800" b="1"/>
            </a:lvl3pPr>
            <a:lvl4pPr marL="584302" indent="0">
              <a:buNone/>
              <a:defRPr sz="700" b="1"/>
            </a:lvl4pPr>
            <a:lvl5pPr marL="779070" indent="0">
              <a:buNone/>
              <a:defRPr sz="700" b="1"/>
            </a:lvl5pPr>
            <a:lvl6pPr marL="973837" indent="0">
              <a:buNone/>
              <a:defRPr sz="700" b="1"/>
            </a:lvl6pPr>
            <a:lvl7pPr marL="1168604" indent="0">
              <a:buNone/>
              <a:defRPr sz="700" b="1"/>
            </a:lvl7pPr>
            <a:lvl8pPr marL="1363371" indent="0">
              <a:buNone/>
              <a:defRPr sz="700" b="1"/>
            </a:lvl8pPr>
            <a:lvl9pPr marL="1558139" indent="0">
              <a:buNone/>
              <a:defRPr sz="7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932027" y="2025515"/>
            <a:ext cx="1622446" cy="2979229"/>
          </a:xfrm>
          <a:prstGeom prst="rect">
            <a:avLst/>
          </a:prstGeom>
        </p:spPr>
        <p:txBody>
          <a:bodyPr lIns="45811" tIns="22906" rIns="45811" bIns="22906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262579" y="5139199"/>
            <a:ext cx="858640" cy="295375"/>
          </a:xfrm>
          <a:prstGeom prst="rect">
            <a:avLst/>
          </a:prstGeom>
        </p:spPr>
        <p:txBody>
          <a:bodyPr lIns="45811" tIns="22906" rIns="45811" bIns="22906"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263806" y="5139199"/>
            <a:ext cx="1288739" cy="295375"/>
          </a:xfrm>
          <a:prstGeom prst="rect">
            <a:avLst/>
          </a:prstGeom>
        </p:spPr>
        <p:txBody>
          <a:bodyPr lIns="45811" tIns="22906" rIns="45811" bIns="22906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695132" y="5139199"/>
            <a:ext cx="858640" cy="295375"/>
          </a:xfrm>
          <a:prstGeom prst="rect">
            <a:avLst/>
          </a:prstGeom>
        </p:spPr>
        <p:txBody>
          <a:bodyPr lIns="45811" tIns="22906" rIns="45811" bIns="22906"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579" y="295375"/>
            <a:ext cx="3291193" cy="1071743"/>
          </a:xfrm>
          <a:prstGeom prst="rect">
            <a:avLst/>
          </a:prstGeom>
        </p:spPr>
        <p:txBody>
          <a:bodyPr lIns="45811" tIns="22906" rIns="45811" bIns="22906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262579" y="5139199"/>
            <a:ext cx="858640" cy="295375"/>
          </a:xfrm>
          <a:prstGeom prst="rect">
            <a:avLst/>
          </a:prstGeom>
        </p:spPr>
        <p:txBody>
          <a:bodyPr lIns="45811" tIns="22906" rIns="45811" bIns="22906"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263806" y="5139199"/>
            <a:ext cx="1288739" cy="295375"/>
          </a:xfrm>
          <a:prstGeom prst="rect">
            <a:avLst/>
          </a:prstGeom>
        </p:spPr>
        <p:txBody>
          <a:bodyPr lIns="45811" tIns="22906" rIns="45811" bIns="22906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695132" y="5139199"/>
            <a:ext cx="858640" cy="295375"/>
          </a:xfrm>
          <a:prstGeom prst="rect">
            <a:avLst/>
          </a:prstGeom>
        </p:spPr>
        <p:txBody>
          <a:bodyPr lIns="45811" tIns="22906" rIns="45811" bIns="22906"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262579" y="5139199"/>
            <a:ext cx="858640" cy="295375"/>
          </a:xfrm>
          <a:prstGeom prst="rect">
            <a:avLst/>
          </a:prstGeom>
        </p:spPr>
        <p:txBody>
          <a:bodyPr lIns="45811" tIns="22906" rIns="45811" bIns="22906"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263806" y="5139199"/>
            <a:ext cx="1288739" cy="295375"/>
          </a:xfrm>
          <a:prstGeom prst="rect">
            <a:avLst/>
          </a:prstGeom>
        </p:spPr>
        <p:txBody>
          <a:bodyPr lIns="45811" tIns="22906" rIns="45811" bIns="22906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695132" y="5139199"/>
            <a:ext cx="858640" cy="295375"/>
          </a:xfrm>
          <a:prstGeom prst="rect">
            <a:avLst/>
          </a:prstGeom>
        </p:spPr>
        <p:txBody>
          <a:bodyPr lIns="45811" tIns="22906" rIns="45811" bIns="22906"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872" y="369676"/>
            <a:ext cx="1230872" cy="1293866"/>
          </a:xfrm>
          <a:prstGeom prst="rect">
            <a:avLst/>
          </a:prstGeom>
        </p:spPr>
        <p:txBody>
          <a:bodyPr lIns="45811" tIns="22906" rIns="45811" bIns="22906" anchor="b"/>
          <a:lstStyle>
            <a:lvl1pPr>
              <a:defRPr sz="1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22446" y="798398"/>
            <a:ext cx="1932027" cy="3940642"/>
          </a:xfrm>
          <a:prstGeom prst="rect">
            <a:avLst/>
          </a:prstGeom>
        </p:spPr>
        <p:txBody>
          <a:bodyPr lIns="45811" tIns="22906" rIns="45811" bIns="22906"/>
          <a:lstStyle>
            <a:lvl1pPr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2872" y="1663541"/>
            <a:ext cx="1230872" cy="3081916"/>
          </a:xfrm>
          <a:prstGeom prst="rect">
            <a:avLst/>
          </a:prstGeom>
        </p:spPr>
        <p:txBody>
          <a:bodyPr lIns="45811" tIns="22906" rIns="45811" bIns="22906"/>
          <a:lstStyle>
            <a:lvl1pPr marL="0" indent="0">
              <a:buNone/>
              <a:defRPr sz="700"/>
            </a:lvl1pPr>
            <a:lvl2pPr marL="194767" indent="0">
              <a:buNone/>
              <a:defRPr sz="600"/>
            </a:lvl2pPr>
            <a:lvl3pPr marL="389535" indent="0">
              <a:buNone/>
              <a:defRPr sz="500"/>
            </a:lvl3pPr>
            <a:lvl4pPr marL="584302" indent="0">
              <a:buNone/>
              <a:defRPr sz="400"/>
            </a:lvl4pPr>
            <a:lvl5pPr marL="779070" indent="0">
              <a:buNone/>
              <a:defRPr sz="400"/>
            </a:lvl5pPr>
            <a:lvl6pPr marL="973837" indent="0">
              <a:buNone/>
              <a:defRPr sz="400"/>
            </a:lvl6pPr>
            <a:lvl7pPr marL="1168604" indent="0">
              <a:buNone/>
              <a:defRPr sz="400"/>
            </a:lvl7pPr>
            <a:lvl8pPr marL="1363371" indent="0">
              <a:buNone/>
              <a:defRPr sz="400"/>
            </a:lvl8pPr>
            <a:lvl9pPr marL="1558139" indent="0">
              <a:buNone/>
              <a:defRPr sz="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262579" y="5139199"/>
            <a:ext cx="858640" cy="295375"/>
          </a:xfrm>
          <a:prstGeom prst="rect">
            <a:avLst/>
          </a:prstGeom>
        </p:spPr>
        <p:txBody>
          <a:bodyPr lIns="45811" tIns="22906" rIns="45811" bIns="22906"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263806" y="5139199"/>
            <a:ext cx="1288739" cy="295375"/>
          </a:xfrm>
          <a:prstGeom prst="rect">
            <a:avLst/>
          </a:prstGeom>
        </p:spPr>
        <p:txBody>
          <a:bodyPr lIns="45811" tIns="22906" rIns="45811" bIns="22906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695132" y="5139199"/>
            <a:ext cx="858640" cy="295375"/>
          </a:xfrm>
          <a:prstGeom prst="rect">
            <a:avLst/>
          </a:prstGeom>
        </p:spPr>
        <p:txBody>
          <a:bodyPr lIns="45811" tIns="22906" rIns="45811" bIns="22906"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872" y="369676"/>
            <a:ext cx="1230872" cy="1293866"/>
          </a:xfrm>
          <a:prstGeom prst="rect">
            <a:avLst/>
          </a:prstGeom>
        </p:spPr>
        <p:txBody>
          <a:bodyPr lIns="45811" tIns="22906" rIns="45811" bIns="22906" anchor="b"/>
          <a:lstStyle>
            <a:lvl1pPr>
              <a:defRPr sz="1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622446" y="798398"/>
            <a:ext cx="1932027" cy="3940642"/>
          </a:xfrm>
          <a:prstGeom prst="rect">
            <a:avLst/>
          </a:prstGeom>
        </p:spPr>
        <p:txBody>
          <a:bodyPr lIns="45811" tIns="22906" rIns="45811" bIns="22906" anchor="t"/>
          <a:lstStyle>
            <a:lvl1pPr marL="0" indent="0">
              <a:buNone/>
              <a:defRPr sz="1400"/>
            </a:lvl1pPr>
            <a:lvl2pPr marL="194767" indent="0">
              <a:buNone/>
              <a:defRPr sz="1200"/>
            </a:lvl2pPr>
            <a:lvl3pPr marL="389535" indent="0">
              <a:buNone/>
              <a:defRPr sz="1000"/>
            </a:lvl3pPr>
            <a:lvl4pPr marL="584302" indent="0">
              <a:buNone/>
              <a:defRPr sz="900"/>
            </a:lvl4pPr>
            <a:lvl5pPr marL="779070" indent="0">
              <a:buNone/>
              <a:defRPr sz="900"/>
            </a:lvl5pPr>
            <a:lvl6pPr marL="973837" indent="0">
              <a:buNone/>
              <a:defRPr sz="900"/>
            </a:lvl6pPr>
            <a:lvl7pPr marL="1168604" indent="0">
              <a:buNone/>
              <a:defRPr sz="900"/>
            </a:lvl7pPr>
            <a:lvl8pPr marL="1363371" indent="0">
              <a:buNone/>
              <a:defRPr sz="900"/>
            </a:lvl8pPr>
            <a:lvl9pPr marL="1558139" indent="0">
              <a:buNone/>
              <a:defRPr sz="900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2872" y="1663541"/>
            <a:ext cx="1230872" cy="3081916"/>
          </a:xfrm>
          <a:prstGeom prst="rect">
            <a:avLst/>
          </a:prstGeom>
        </p:spPr>
        <p:txBody>
          <a:bodyPr lIns="45811" tIns="22906" rIns="45811" bIns="22906"/>
          <a:lstStyle>
            <a:lvl1pPr marL="0" indent="0">
              <a:buNone/>
              <a:defRPr sz="700"/>
            </a:lvl1pPr>
            <a:lvl2pPr marL="194767" indent="0">
              <a:buNone/>
              <a:defRPr sz="600"/>
            </a:lvl2pPr>
            <a:lvl3pPr marL="389535" indent="0">
              <a:buNone/>
              <a:defRPr sz="500"/>
            </a:lvl3pPr>
            <a:lvl4pPr marL="584302" indent="0">
              <a:buNone/>
              <a:defRPr sz="400"/>
            </a:lvl4pPr>
            <a:lvl5pPr marL="779070" indent="0">
              <a:buNone/>
              <a:defRPr sz="400"/>
            </a:lvl5pPr>
            <a:lvl6pPr marL="973837" indent="0">
              <a:buNone/>
              <a:defRPr sz="400"/>
            </a:lvl6pPr>
            <a:lvl7pPr marL="1168604" indent="0">
              <a:buNone/>
              <a:defRPr sz="400"/>
            </a:lvl7pPr>
            <a:lvl8pPr marL="1363371" indent="0">
              <a:buNone/>
              <a:defRPr sz="400"/>
            </a:lvl8pPr>
            <a:lvl9pPr marL="1558139" indent="0">
              <a:buNone/>
              <a:defRPr sz="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262579" y="5139199"/>
            <a:ext cx="858640" cy="295375"/>
          </a:xfrm>
          <a:prstGeom prst="rect">
            <a:avLst/>
          </a:prstGeom>
        </p:spPr>
        <p:txBody>
          <a:bodyPr lIns="45811" tIns="22906" rIns="45811" bIns="22906"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263806" y="5139199"/>
            <a:ext cx="1288739" cy="295375"/>
          </a:xfrm>
          <a:prstGeom prst="rect">
            <a:avLst/>
          </a:prstGeom>
        </p:spPr>
        <p:txBody>
          <a:bodyPr lIns="45811" tIns="22906" rIns="45811" bIns="22906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695132" y="5139199"/>
            <a:ext cx="858640" cy="295375"/>
          </a:xfrm>
          <a:prstGeom prst="rect">
            <a:avLst/>
          </a:prstGeom>
        </p:spPr>
        <p:txBody>
          <a:bodyPr lIns="45811" tIns="22906" rIns="45811" bIns="22906"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388920" rtl="0" fontAlgn="base">
        <a:lnSpc>
          <a:spcPct val="90000"/>
        </a:lnSpc>
        <a:spcBef>
          <a:spcPct val="0"/>
        </a:spcBef>
        <a:spcAft>
          <a:spcPct val="0"/>
        </a:spcAft>
        <a:defRPr kumimoji="1" sz="19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388920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388920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388920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388920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229057" algn="l" defTabSz="388920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458114" algn="l" defTabSz="388920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687172" algn="l" defTabSz="388920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916229" algn="l" defTabSz="388920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97031" indent="-97031" algn="l" defTabSz="388920" rtl="0" fontAlgn="base">
        <a:lnSpc>
          <a:spcPct val="90000"/>
        </a:lnSpc>
        <a:spcBef>
          <a:spcPts val="426"/>
        </a:spcBef>
        <a:spcAft>
          <a:spcPct val="0"/>
        </a:spcAft>
        <a:buFont typeface="Arial" pitchFamily="34" charset="0"/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91889" indent="-97031" algn="l" defTabSz="388920" rtl="0" fontAlgn="base">
        <a:lnSpc>
          <a:spcPct val="90000"/>
        </a:lnSpc>
        <a:spcBef>
          <a:spcPts val="213"/>
        </a:spcBef>
        <a:spcAft>
          <a:spcPct val="0"/>
        </a:spcAft>
        <a:buFont typeface="Arial" pitchFamily="34" charset="0"/>
        <a:buChar char="•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486747" indent="-97031" algn="l" defTabSz="388920" rtl="0" fontAlgn="base">
        <a:lnSpc>
          <a:spcPct val="90000"/>
        </a:lnSpc>
        <a:spcBef>
          <a:spcPts val="213"/>
        </a:spcBef>
        <a:spcAft>
          <a:spcPct val="0"/>
        </a:spcAft>
        <a:buFont typeface="Arial" pitchFamily="34" charset="0"/>
        <a:buChar char="•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681604" indent="-97031" algn="l" defTabSz="388920" rtl="0" fontAlgn="base">
        <a:lnSpc>
          <a:spcPct val="90000"/>
        </a:lnSpc>
        <a:spcBef>
          <a:spcPts val="213"/>
        </a:spcBef>
        <a:spcAft>
          <a:spcPct val="0"/>
        </a:spcAft>
        <a:buFont typeface="Arial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875667" indent="-97031" algn="l" defTabSz="388920" rtl="0" fontAlgn="base">
        <a:lnSpc>
          <a:spcPct val="90000"/>
        </a:lnSpc>
        <a:spcBef>
          <a:spcPts val="213"/>
        </a:spcBef>
        <a:spcAft>
          <a:spcPct val="0"/>
        </a:spcAft>
        <a:buFont typeface="Arial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1071220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265988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460755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655522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1pPr>
      <a:lvl2pPr marL="194767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2pPr>
      <a:lvl3pPr marL="389535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84302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779070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973837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168604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363371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558139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正方形/長方形 11"/>
          <p:cNvSpPr>
            <a:spLocks noChangeArrowheads="1"/>
          </p:cNvSpPr>
          <p:nvPr/>
        </p:nvSpPr>
        <p:spPr bwMode="auto">
          <a:xfrm>
            <a:off x="0" y="0"/>
            <a:ext cx="3816350" cy="5541963"/>
          </a:xfrm>
          <a:prstGeom prst="rect">
            <a:avLst/>
          </a:prstGeom>
          <a:noFill/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5" name="正方形/長方形 14"/>
          <p:cNvSpPr>
            <a:spLocks noChangeArrowheads="1"/>
          </p:cNvSpPr>
          <p:nvPr/>
        </p:nvSpPr>
        <p:spPr bwMode="auto">
          <a:xfrm>
            <a:off x="109538" y="107950"/>
            <a:ext cx="3600450" cy="5327650"/>
          </a:xfrm>
          <a:prstGeom prst="rect">
            <a:avLst/>
          </a:prstGeom>
          <a:noFill/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6" name="正方形/長方形 15"/>
          <p:cNvSpPr>
            <a:spLocks noChangeArrowheads="1"/>
          </p:cNvSpPr>
          <p:nvPr/>
        </p:nvSpPr>
        <p:spPr bwMode="auto">
          <a:xfrm>
            <a:off x="179388" y="179388"/>
            <a:ext cx="3455987" cy="5181600"/>
          </a:xfrm>
          <a:prstGeom prst="rect">
            <a:avLst/>
          </a:prstGeom>
          <a:noFill/>
          <a:ln w="25400" algn="ctr">
            <a:solidFill>
              <a:srgbClr val="0070C0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cxnSp>
        <p:nvCxnSpPr>
          <p:cNvPr id="17" name="直線矢印コネクタ 7"/>
          <p:cNvCxnSpPr>
            <a:cxnSpLocks noChangeShapeType="1"/>
          </p:cNvCxnSpPr>
          <p:nvPr/>
        </p:nvCxnSpPr>
        <p:spPr bwMode="auto">
          <a:xfrm flipV="1">
            <a:off x="107950" y="3736975"/>
            <a:ext cx="3598863" cy="11113"/>
          </a:xfrm>
          <a:prstGeom prst="straightConnector1">
            <a:avLst/>
          </a:prstGeom>
          <a:noFill/>
          <a:ln w="19050" algn="ctr">
            <a:solidFill>
              <a:srgbClr val="FF0000"/>
            </a:solidFill>
            <a:miter lim="800000"/>
            <a:headEnd type="arrow" w="med" len="med"/>
            <a:tailEnd type="arrow" w="med" len="med"/>
          </a:ln>
        </p:spPr>
      </p:cxnSp>
      <p:cxnSp>
        <p:nvCxnSpPr>
          <p:cNvPr id="18" name="直線矢印コネクタ 12"/>
          <p:cNvCxnSpPr>
            <a:cxnSpLocks noChangeShapeType="1"/>
          </p:cNvCxnSpPr>
          <p:nvPr/>
        </p:nvCxnSpPr>
        <p:spPr bwMode="auto">
          <a:xfrm flipV="1">
            <a:off x="180975" y="5180013"/>
            <a:ext cx="3455988" cy="15875"/>
          </a:xfrm>
          <a:prstGeom prst="straightConnector1">
            <a:avLst/>
          </a:prstGeom>
          <a:noFill/>
          <a:ln w="19050" algn="ctr">
            <a:solidFill>
              <a:srgbClr val="0070C0"/>
            </a:solidFill>
            <a:miter lim="800000"/>
            <a:headEnd type="arrow" w="med" len="med"/>
            <a:tailEnd type="arrow" w="med" len="med"/>
          </a:ln>
        </p:spPr>
      </p:cxnSp>
      <p:cxnSp>
        <p:nvCxnSpPr>
          <p:cNvPr id="19" name="直線矢印コネクタ 13"/>
          <p:cNvCxnSpPr>
            <a:cxnSpLocks noChangeShapeType="1"/>
          </p:cNvCxnSpPr>
          <p:nvPr/>
        </p:nvCxnSpPr>
        <p:spPr bwMode="auto">
          <a:xfrm>
            <a:off x="-11113" y="2574925"/>
            <a:ext cx="3814763" cy="0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miter lim="800000"/>
            <a:headEnd type="arrow" w="med" len="med"/>
            <a:tailEnd type="arrow" w="med" len="med"/>
          </a:ln>
        </p:spPr>
      </p:cxnSp>
      <p:sp>
        <p:nvSpPr>
          <p:cNvPr id="20" name="PubRRectCallout"/>
          <p:cNvSpPr>
            <a:spLocks noEditPoints="1" noChangeArrowheads="1"/>
          </p:cNvSpPr>
          <p:nvPr/>
        </p:nvSpPr>
        <p:spPr bwMode="auto">
          <a:xfrm>
            <a:off x="895350" y="1536700"/>
            <a:ext cx="2025650" cy="968375"/>
          </a:xfrm>
          <a:custGeom>
            <a:avLst/>
            <a:gdLst>
              <a:gd name="T0" fmla="*/ 977463 w 21600"/>
              <a:gd name="T1" fmla="*/ 0 h 21600"/>
              <a:gd name="T2" fmla="*/ 0 w 21600"/>
              <a:gd name="T3" fmla="*/ 386964 h 21600"/>
              <a:gd name="T4" fmla="*/ 778983 w 21600"/>
              <a:gd name="T5" fmla="*/ 967635 h 21600"/>
              <a:gd name="T6" fmla="*/ 977463 w 21600"/>
              <a:gd name="T7" fmla="*/ 773974 h 21600"/>
              <a:gd name="T8" fmla="*/ 1954925 w 21600"/>
              <a:gd name="T9" fmla="*/ 386964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28398" dir="3806097" algn="ctr" rotWithShape="0">
              <a:srgbClr val="808080"/>
            </a:outerShdw>
          </a:effectLst>
        </p:spPr>
        <p:txBody>
          <a:bodyPr lIns="45811" tIns="22906" rIns="45811" bIns="22906"/>
          <a:lstStyle/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7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900" b="1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900" b="1" dirty="0">
                <a:latin typeface="HG丸ｺﾞｼｯｸM-PRO" pitchFamily="50" charset="-128"/>
                <a:ea typeface="HG丸ｺﾞｼｯｸM-PRO" pitchFamily="50" charset="-128"/>
              </a:rPr>
              <a:t>(154</a:t>
            </a:r>
            <a:r>
              <a:rPr lang="ja-JP" altLang="en-US" sz="900" b="1" dirty="0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 dirty="0">
                <a:latin typeface="HG丸ｺﾞｼｯｸM-PRO" pitchFamily="50" charset="-128"/>
                <a:ea typeface="HG丸ｺﾞｼｯｸM-PRO" pitchFamily="50" charset="-128"/>
              </a:rPr>
              <a:t>×106</a:t>
            </a:r>
            <a:r>
              <a:rPr lang="ja-JP" altLang="en-US" sz="900" b="1" dirty="0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2" name="PubRRectCallout"/>
          <p:cNvSpPr>
            <a:spLocks noEditPoints="1" noChangeArrowheads="1"/>
          </p:cNvSpPr>
          <p:nvPr/>
        </p:nvSpPr>
        <p:spPr bwMode="auto">
          <a:xfrm>
            <a:off x="895350" y="2695575"/>
            <a:ext cx="2025650" cy="966788"/>
          </a:xfrm>
          <a:custGeom>
            <a:avLst/>
            <a:gdLst>
              <a:gd name="T0" fmla="*/ 977463 w 21600"/>
              <a:gd name="T1" fmla="*/ 0 h 21600"/>
              <a:gd name="T2" fmla="*/ 0 w 21600"/>
              <a:gd name="T3" fmla="*/ 386642 h 21600"/>
              <a:gd name="T4" fmla="*/ 778983 w 21600"/>
              <a:gd name="T5" fmla="*/ 966828 h 21600"/>
              <a:gd name="T6" fmla="*/ 977463 w 21600"/>
              <a:gd name="T7" fmla="*/ 773328 h 21600"/>
              <a:gd name="T8" fmla="*/ 1954925 w 21600"/>
              <a:gd name="T9" fmla="*/ 386642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28398" dir="3806097" algn="ctr" rotWithShape="0">
              <a:srgbClr val="FF0000"/>
            </a:outerShdw>
          </a:effectLst>
        </p:spPr>
        <p:txBody>
          <a:bodyPr lIns="45811" tIns="22906" rIns="45811" bIns="22906"/>
          <a:lstStyle/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7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(148</a:t>
            </a:r>
            <a:r>
              <a:rPr lang="ja-JP" altLang="en-US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×100</a:t>
            </a:r>
            <a:r>
              <a:rPr lang="ja-JP" altLang="en-US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5" name="PubRRectCallout"/>
          <p:cNvSpPr>
            <a:spLocks noEditPoints="1" noChangeArrowheads="1"/>
          </p:cNvSpPr>
          <p:nvPr/>
        </p:nvSpPr>
        <p:spPr bwMode="auto">
          <a:xfrm>
            <a:off x="895350" y="3971925"/>
            <a:ext cx="2025650" cy="1154113"/>
          </a:xfrm>
          <a:custGeom>
            <a:avLst/>
            <a:gdLst>
              <a:gd name="T0" fmla="*/ 977463 w 21600"/>
              <a:gd name="T1" fmla="*/ 0 h 21600"/>
              <a:gd name="T2" fmla="*/ 0 w 21600"/>
              <a:gd name="T3" fmla="*/ 486368 h 21600"/>
              <a:gd name="T4" fmla="*/ 778983 w 21600"/>
              <a:gd name="T5" fmla="*/ 1216202 h 21600"/>
              <a:gd name="T6" fmla="*/ 977463 w 21600"/>
              <a:gd name="T7" fmla="*/ 972793 h 21600"/>
              <a:gd name="T8" fmla="*/ 1954925 w 21600"/>
              <a:gd name="T9" fmla="*/ 48636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28398" dir="3806097" algn="ctr" rotWithShape="0">
              <a:srgbClr val="0070C0"/>
            </a:outerShdw>
          </a:effectLst>
        </p:spPr>
        <p:txBody>
          <a:bodyPr lIns="45811" tIns="22906" rIns="45811" bIns="22906"/>
          <a:lstStyle/>
          <a:p>
            <a:pPr>
              <a:defRPr/>
            </a:pPr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endParaRPr lang="en-US" altLang="ja-JP" sz="7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9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9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144</a:t>
            </a: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×96</a:t>
            </a: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26" name="正方形/長方形 4"/>
          <p:cNvSpPr>
            <a:spLocks noChangeArrowheads="1"/>
          </p:cNvSpPr>
          <p:nvPr/>
        </p:nvSpPr>
        <p:spPr bwMode="auto">
          <a:xfrm>
            <a:off x="301625" y="511175"/>
            <a:ext cx="3211513" cy="595313"/>
          </a:xfrm>
          <a:prstGeom prst="rect">
            <a:avLst/>
          </a:prstGeom>
          <a:solidFill>
            <a:schemeClr val="bg1"/>
          </a:solidFill>
          <a:ln w="25400" algn="ctr">
            <a:solidFill>
              <a:srgbClr val="2F5597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r>
              <a:rPr lang="ja-JP" altLang="en-US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このテンプレートはポストカードサイズ（</a:t>
            </a:r>
            <a:r>
              <a:rPr lang="en-US" altLang="ja-JP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148×100</a:t>
            </a:r>
            <a:r>
              <a:rPr lang="ja-JP" altLang="en-US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㎜）の印刷物を作る為のテンプレートです。</a:t>
            </a:r>
          </a:p>
          <a:p>
            <a:r>
              <a:rPr lang="ja-JP" altLang="en-US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図 1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816350" cy="5532794"/>
          </a:xfrm>
          <a:prstGeom prst="rect">
            <a:avLst/>
          </a:prstGeom>
        </p:spPr>
      </p:pic>
      <p:pic>
        <p:nvPicPr>
          <p:cNvPr id="21" name="図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583" y="3750409"/>
            <a:ext cx="1371603" cy="502921"/>
          </a:xfrm>
          <a:prstGeom prst="rect">
            <a:avLst/>
          </a:prstGeom>
        </p:spPr>
      </p:pic>
      <p:pic>
        <p:nvPicPr>
          <p:cNvPr id="42" name="図 4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0793" y="3750409"/>
            <a:ext cx="1371603" cy="502921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956223" y="286344"/>
            <a:ext cx="1895895" cy="323258"/>
          </a:xfrm>
          <a:prstGeom prst="rect">
            <a:avLst/>
          </a:prstGeom>
        </p:spPr>
        <p:txBody>
          <a:bodyPr wrap="none" lIns="45811" tIns="22906" rIns="45811" bIns="22906">
            <a:spAutoFit/>
          </a:bodyPr>
          <a:lstStyle/>
          <a:p>
            <a:pPr algn="ctr"/>
            <a:r>
              <a:rPr lang="en-US" altLang="ja-JP" sz="1800" dirty="0" err="1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hair&amp;make</a:t>
            </a:r>
            <a:r>
              <a:rPr lang="en-US" altLang="ja-JP" sz="18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 </a:t>
            </a:r>
            <a:r>
              <a:rPr lang="en-US" altLang="ja-JP" sz="1800" dirty="0" err="1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Askul</a:t>
            </a:r>
            <a:r>
              <a:rPr lang="en-US" altLang="ja-JP" sz="18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 </a:t>
            </a:r>
            <a:endParaRPr lang="ja-JP" altLang="en-US" sz="1800" dirty="0">
              <a:solidFill>
                <a:schemeClr val="bg1"/>
              </a:solidFill>
              <a:latin typeface="HGS明朝B" panose="02020800000000000000" pitchFamily="18" charset="-128"/>
              <a:ea typeface="HGS明朝B" panose="02020800000000000000" pitchFamily="18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091195" y="1565754"/>
            <a:ext cx="1625950" cy="338647"/>
          </a:xfrm>
          <a:prstGeom prst="rect">
            <a:avLst/>
          </a:prstGeom>
        </p:spPr>
        <p:txBody>
          <a:bodyPr wrap="none" lIns="45811" tIns="22906" rIns="45811" bIns="22906">
            <a:spAutoFit/>
          </a:bodyPr>
          <a:lstStyle/>
          <a:p>
            <a:pPr algn="ctr"/>
            <a:r>
              <a:rPr lang="en-US" altLang="ja-JP" sz="1900" dirty="0">
                <a:solidFill>
                  <a:srgbClr val="E84570"/>
                </a:solidFill>
              </a:rPr>
              <a:t>2014.10.11 Sat.</a:t>
            </a:r>
            <a:endParaRPr lang="ja-JP" altLang="en-US" sz="1900" dirty="0">
              <a:solidFill>
                <a:srgbClr val="E84570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380790" y="2061809"/>
            <a:ext cx="2030163" cy="725035"/>
          </a:xfrm>
          <a:prstGeom prst="rect">
            <a:avLst/>
          </a:prstGeom>
        </p:spPr>
        <p:txBody>
          <a:bodyPr wrap="square" lIns="45811" tIns="22906" rIns="45811" bIns="22906">
            <a:spAutoFit/>
          </a:bodyPr>
          <a:lstStyle/>
          <a:p>
            <a:pPr algn="just">
              <a:lnSpc>
                <a:spcPts val="900"/>
              </a:lnSpc>
            </a:pPr>
            <a:r>
              <a:rPr lang="ja-JP" altLang="en-US" sz="700" dirty="0">
                <a:solidFill>
                  <a:srgbClr val="604C3F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アスクル駅から徒歩</a:t>
            </a:r>
            <a:r>
              <a:rPr lang="en-US" altLang="ja-JP" sz="700" dirty="0">
                <a:solidFill>
                  <a:srgbClr val="604C3F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5</a:t>
            </a:r>
            <a:r>
              <a:rPr lang="ja-JP" altLang="en-US" sz="700" dirty="0">
                <a:solidFill>
                  <a:srgbClr val="604C3F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分の新しい美容室。</a:t>
            </a:r>
          </a:p>
          <a:p>
            <a:pPr algn="just">
              <a:lnSpc>
                <a:spcPts val="900"/>
              </a:lnSpc>
            </a:pPr>
            <a:r>
              <a:rPr lang="ja-JP" altLang="en-US" sz="700" dirty="0">
                <a:solidFill>
                  <a:srgbClr val="604C3F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経験豊かなスタイリストが、シャンプーからお仕上げまで全てを担当するマンツーマン制。パーマやカラーは、髪に優しい最新システムを導入しております。</a:t>
            </a:r>
          </a:p>
          <a:p>
            <a:pPr algn="just">
              <a:lnSpc>
                <a:spcPts val="900"/>
              </a:lnSpc>
            </a:pPr>
            <a:r>
              <a:rPr lang="ja-JP" altLang="en-US" sz="700" dirty="0">
                <a:solidFill>
                  <a:srgbClr val="604C3F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白を基調とした開放的な店内で、リラックスタイムをお過ごし下さい。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544742" y="2957013"/>
            <a:ext cx="799442" cy="184759"/>
          </a:xfrm>
          <a:prstGeom prst="rect">
            <a:avLst/>
          </a:prstGeom>
        </p:spPr>
        <p:txBody>
          <a:bodyPr wrap="none" lIns="45811" tIns="22906" rIns="45811" bIns="22906">
            <a:spAutoFit/>
          </a:bodyPr>
          <a:lstStyle/>
          <a:p>
            <a:r>
              <a:rPr lang="en-US" altLang="ja-JP" sz="900" dirty="0">
                <a:solidFill>
                  <a:srgbClr val="6A3906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Regular Menu</a:t>
            </a:r>
            <a:endParaRPr lang="ja-JP" altLang="en-US" sz="900" dirty="0">
              <a:solidFill>
                <a:srgbClr val="6A3906"/>
              </a:solidFill>
              <a:latin typeface="HGS明朝B" panose="02020800000000000000" pitchFamily="18" charset="-128"/>
              <a:ea typeface="HGS明朝B" panose="02020800000000000000" pitchFamily="18" charset="-128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1794584" y="3138306"/>
            <a:ext cx="1330069" cy="292481"/>
          </a:xfrm>
          <a:prstGeom prst="rect">
            <a:avLst/>
          </a:prstGeom>
        </p:spPr>
        <p:txBody>
          <a:bodyPr wrap="square" lIns="45811" tIns="22906" rIns="45811" bIns="22906">
            <a:spAutoFit/>
          </a:bodyPr>
          <a:lstStyle/>
          <a:p>
            <a:pPr>
              <a:tabLst>
                <a:tab pos="608433" algn="l"/>
                <a:tab pos="626726" algn="l"/>
              </a:tabLst>
            </a:pPr>
            <a:r>
              <a:rPr lang="ja-JP" altLang="en-US" sz="800" dirty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  <a:r>
              <a:rPr lang="ja-JP" altLang="en-US" sz="800" dirty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カラー</a:t>
            </a:r>
            <a:r>
              <a:rPr lang="en-US" altLang="ja-JP" sz="800" dirty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M	</a:t>
            </a:r>
            <a:r>
              <a:rPr lang="ja-JP" altLang="en-US" sz="800" dirty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￥</a:t>
            </a:r>
            <a:r>
              <a:rPr lang="en-US" altLang="ja-JP" sz="800" dirty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5,000 </a:t>
            </a:r>
            <a:r>
              <a:rPr lang="ja-JP" altLang="en-US" sz="800" dirty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～</a:t>
            </a:r>
            <a:endParaRPr lang="en-US" altLang="ja-JP" sz="800" dirty="0">
              <a:solidFill>
                <a:srgbClr val="604C3F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tabLst>
                <a:tab pos="608433" algn="l"/>
                <a:tab pos="626726" algn="l"/>
              </a:tabLst>
            </a:pPr>
            <a:r>
              <a:rPr lang="ja-JP" altLang="en-US" sz="800" dirty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・トリートメント</a:t>
            </a:r>
            <a:r>
              <a:rPr lang="en-US" altLang="ja-JP" sz="800" dirty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lang="ja-JP" altLang="en-US" sz="800" dirty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￥</a:t>
            </a:r>
            <a:r>
              <a:rPr lang="en-US" altLang="ja-JP" sz="800" dirty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3,000 </a:t>
            </a:r>
            <a:r>
              <a:rPr lang="ja-JP" altLang="en-US" sz="800" dirty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～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538726" y="3411105"/>
            <a:ext cx="2392869" cy="123204"/>
          </a:xfrm>
          <a:prstGeom prst="rect">
            <a:avLst/>
          </a:prstGeom>
        </p:spPr>
        <p:txBody>
          <a:bodyPr wrap="square" lIns="45811" tIns="22906" rIns="45811" bIns="22906">
            <a:spAutoFit/>
          </a:bodyPr>
          <a:lstStyle/>
          <a:p>
            <a:r>
              <a:rPr lang="en-US" altLang="ja-JP" sz="500" dirty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lang="ja-JP" altLang="en-US" sz="500" dirty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学生割引・その他メニューございます。　</a:t>
            </a:r>
            <a:r>
              <a:rPr lang="en-US" altLang="ja-JP" sz="500" dirty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lang="ja-JP" altLang="en-US" sz="500" dirty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表記は全て税込み価格です。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436768" y="3884655"/>
            <a:ext cx="1358889" cy="307869"/>
          </a:xfrm>
          <a:prstGeom prst="rect">
            <a:avLst/>
          </a:prstGeom>
        </p:spPr>
        <p:txBody>
          <a:bodyPr wrap="none" lIns="45811" tIns="22906" rIns="45811" bIns="22906">
            <a:spAutoFit/>
          </a:bodyPr>
          <a:lstStyle/>
          <a:p>
            <a:r>
              <a:rPr lang="en-US" altLang="ja-JP" dirty="0">
                <a:solidFill>
                  <a:schemeClr val="bg1"/>
                </a:solidFill>
              </a:rPr>
              <a:t>All Menu </a:t>
            </a:r>
            <a:r>
              <a:rPr lang="en-US" altLang="ja-JP" sz="1700" dirty="0">
                <a:solidFill>
                  <a:schemeClr val="bg1"/>
                </a:solidFill>
              </a:rPr>
              <a:t>20% OFF</a:t>
            </a:r>
            <a:endParaRPr lang="ja-JP" altLang="en-US" sz="1700" dirty="0">
              <a:solidFill>
                <a:schemeClr val="bg1"/>
              </a:solidFill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1006316" y="4130126"/>
            <a:ext cx="805854" cy="123204"/>
          </a:xfrm>
          <a:prstGeom prst="rect">
            <a:avLst/>
          </a:prstGeom>
        </p:spPr>
        <p:txBody>
          <a:bodyPr wrap="none" lIns="45811" tIns="22906" rIns="45811" bIns="22906">
            <a:spAutoFit/>
          </a:bodyPr>
          <a:lstStyle/>
          <a:p>
            <a:r>
              <a:rPr lang="ja-JP" altLang="en-US" sz="500" dirty="0">
                <a:solidFill>
                  <a:schemeClr val="bg1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有効期限</a:t>
            </a:r>
            <a:r>
              <a:rPr lang="en-US" altLang="ja-JP" sz="500" dirty="0">
                <a:solidFill>
                  <a:schemeClr val="bg1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2014</a:t>
            </a:r>
            <a:r>
              <a:rPr lang="ja-JP" altLang="en-US" sz="500" dirty="0" err="1">
                <a:solidFill>
                  <a:schemeClr val="bg1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．</a:t>
            </a:r>
            <a:r>
              <a:rPr lang="en-US" altLang="ja-JP" sz="500" dirty="0">
                <a:solidFill>
                  <a:schemeClr val="bg1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12</a:t>
            </a:r>
            <a:r>
              <a:rPr lang="ja-JP" altLang="en-US" sz="500" dirty="0">
                <a:solidFill>
                  <a:schemeClr val="bg1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月末日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1997246" y="3774487"/>
            <a:ext cx="1349271" cy="153981"/>
          </a:xfrm>
          <a:prstGeom prst="rect">
            <a:avLst/>
          </a:prstGeom>
        </p:spPr>
        <p:txBody>
          <a:bodyPr wrap="none" lIns="45811" tIns="22906" rIns="45811" bIns="22906">
            <a:spAutoFit/>
          </a:bodyPr>
          <a:lstStyle/>
          <a:p>
            <a:pPr algn="ctr"/>
            <a:r>
              <a:rPr lang="ja-JP" altLang="en-US" sz="700" dirty="0">
                <a:solidFill>
                  <a:srgbClr val="6A3906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オープニング記念キャンペーン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2266550" y="3924036"/>
            <a:ext cx="810662" cy="153981"/>
          </a:xfrm>
          <a:prstGeom prst="rect">
            <a:avLst/>
          </a:prstGeom>
        </p:spPr>
        <p:txBody>
          <a:bodyPr wrap="none" lIns="45811" tIns="22906" rIns="45811" bIns="22906">
            <a:spAutoFit/>
          </a:bodyPr>
          <a:lstStyle/>
          <a:p>
            <a:r>
              <a:rPr lang="zh-CN" altLang="en-US" sz="700" dirty="0">
                <a:solidFill>
                  <a:schemeClr val="bg1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先着</a:t>
            </a:r>
            <a:r>
              <a:rPr lang="en-US" altLang="zh-CN" sz="700" dirty="0">
                <a:solidFill>
                  <a:schemeClr val="bg1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100</a:t>
            </a:r>
            <a:r>
              <a:rPr lang="zh-CN" altLang="en-US" sz="700" dirty="0">
                <a:solidFill>
                  <a:schemeClr val="bg1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名様</a:t>
            </a:r>
            <a:r>
              <a:rPr lang="zh-CN" altLang="en-US" sz="700" dirty="0">
                <a:solidFill>
                  <a:schemeClr val="bg1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限定</a:t>
            </a:r>
            <a:r>
              <a:rPr lang="en-US" altLang="zh-CN" sz="700" dirty="0">
                <a:solidFill>
                  <a:schemeClr val="bg1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!</a:t>
            </a:r>
            <a:endParaRPr lang="ja-JP" altLang="en-US" sz="700" dirty="0">
              <a:solidFill>
                <a:schemeClr val="bg1"/>
              </a:solidFill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277610" y="4494476"/>
            <a:ext cx="1907396" cy="153981"/>
          </a:xfrm>
          <a:prstGeom prst="rect">
            <a:avLst/>
          </a:prstGeom>
        </p:spPr>
        <p:txBody>
          <a:bodyPr lIns="45811" tIns="22906" rIns="45811" bIns="22906">
            <a:spAutoFit/>
          </a:bodyPr>
          <a:lstStyle/>
          <a:p>
            <a:r>
              <a:rPr lang="ja-JP" altLang="en-US" sz="7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ヘアアンドメイク </a:t>
            </a:r>
            <a:r>
              <a:rPr lang="ja-JP" altLang="en-US" sz="7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アスクル</a:t>
            </a:r>
            <a:endParaRPr lang="ja-JP" altLang="en-US" sz="700" dirty="0">
              <a:solidFill>
                <a:schemeClr val="bg1"/>
              </a:solidFill>
              <a:latin typeface="HGS明朝B" panose="02020800000000000000" pitchFamily="18" charset="-128"/>
              <a:ea typeface="HGS明朝B" panose="02020800000000000000" pitchFamily="18" charset="-128"/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277610" y="4602299"/>
            <a:ext cx="1188971" cy="277092"/>
          </a:xfrm>
          <a:prstGeom prst="rect">
            <a:avLst/>
          </a:prstGeom>
        </p:spPr>
        <p:txBody>
          <a:bodyPr wrap="none" lIns="45811" tIns="22906" rIns="45811" bIns="22906">
            <a:spAutoFit/>
          </a:bodyPr>
          <a:lstStyle/>
          <a:p>
            <a:r>
              <a:rPr lang="en-US" altLang="ja-JP" sz="15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03-1234-1111</a:t>
            </a:r>
            <a:endParaRPr lang="ja-JP" altLang="en-US" sz="1500" dirty="0">
              <a:solidFill>
                <a:schemeClr val="bg1"/>
              </a:solidFill>
              <a:latin typeface="HGS明朝B" panose="02020800000000000000" pitchFamily="18" charset="-128"/>
              <a:ea typeface="HGS明朝B" panose="02020800000000000000" pitchFamily="18" charset="-128"/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277610" y="4832981"/>
            <a:ext cx="1907396" cy="169370"/>
          </a:xfrm>
          <a:prstGeom prst="rect">
            <a:avLst/>
          </a:prstGeom>
        </p:spPr>
        <p:txBody>
          <a:bodyPr lIns="45811" tIns="22906" rIns="45811" bIns="22906">
            <a:spAutoFit/>
          </a:bodyPr>
          <a:lstStyle/>
          <a:p>
            <a:r>
              <a:rPr lang="zh-TW" altLang="en-US" sz="8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〒</a:t>
            </a:r>
            <a:r>
              <a:rPr lang="en-US" altLang="zh-TW" sz="8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135-0061 </a:t>
            </a:r>
            <a:r>
              <a:rPr lang="zh-TW" altLang="en-US" sz="8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東京都江東区豊洲</a:t>
            </a:r>
            <a:r>
              <a:rPr lang="en-US" altLang="zh-TW" sz="8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3-2-3</a:t>
            </a:r>
            <a:endParaRPr lang="ja-JP" altLang="en-US" sz="800" dirty="0">
              <a:solidFill>
                <a:schemeClr val="bg1"/>
              </a:solidFill>
              <a:latin typeface="HGS明朝B" panose="02020800000000000000" pitchFamily="18" charset="-128"/>
              <a:ea typeface="HGS明朝B" panose="02020800000000000000" pitchFamily="18" charset="-128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727268" y="4984947"/>
            <a:ext cx="1907396" cy="354036"/>
          </a:xfrm>
          <a:prstGeom prst="rect">
            <a:avLst/>
          </a:prstGeom>
        </p:spPr>
        <p:txBody>
          <a:bodyPr lIns="45811" tIns="22906" rIns="45811" bIns="22906">
            <a:spAutoFit/>
          </a:bodyPr>
          <a:lstStyle/>
          <a:p>
            <a:pPr>
              <a:lnSpc>
                <a:spcPts val="752"/>
              </a:lnSpc>
            </a:pPr>
            <a:r>
              <a:rPr lang="ja-JP" altLang="en-US" sz="6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平　日：</a:t>
            </a:r>
            <a:r>
              <a:rPr lang="en-US" altLang="ja-JP" sz="6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10</a:t>
            </a:r>
            <a:r>
              <a:rPr lang="ja-JP" altLang="en-US" sz="6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：</a:t>
            </a:r>
            <a:r>
              <a:rPr lang="en-US" altLang="ja-JP" sz="6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00</a:t>
            </a:r>
            <a:r>
              <a:rPr lang="ja-JP" altLang="en-US" sz="6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～</a:t>
            </a:r>
            <a:r>
              <a:rPr lang="en-US" altLang="ja-JP" sz="6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19</a:t>
            </a:r>
            <a:r>
              <a:rPr lang="ja-JP" altLang="en-US" sz="6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：</a:t>
            </a:r>
            <a:r>
              <a:rPr lang="en-US" altLang="ja-JP" sz="6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00</a:t>
            </a:r>
            <a:r>
              <a:rPr lang="ja-JP" altLang="en-US" sz="6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／カット受付 </a:t>
            </a:r>
            <a:r>
              <a:rPr lang="en-US" altLang="ja-JP" sz="6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18</a:t>
            </a:r>
            <a:r>
              <a:rPr lang="ja-JP" altLang="en-US" sz="6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：</a:t>
            </a:r>
            <a:r>
              <a:rPr lang="en-US" altLang="ja-JP" sz="6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00</a:t>
            </a:r>
          </a:p>
          <a:p>
            <a:pPr>
              <a:lnSpc>
                <a:spcPts val="752"/>
              </a:lnSpc>
            </a:pPr>
            <a:r>
              <a:rPr lang="ja-JP" altLang="en-US" sz="6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土日祝：</a:t>
            </a:r>
            <a:r>
              <a:rPr lang="en-US" altLang="ja-JP" sz="6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10</a:t>
            </a:r>
            <a:r>
              <a:rPr lang="ja-JP" altLang="en-US" sz="6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：</a:t>
            </a:r>
            <a:r>
              <a:rPr lang="en-US" altLang="ja-JP" sz="6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00</a:t>
            </a:r>
            <a:r>
              <a:rPr lang="ja-JP" altLang="en-US" sz="6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～</a:t>
            </a:r>
            <a:r>
              <a:rPr lang="en-US" altLang="ja-JP" sz="6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18</a:t>
            </a:r>
            <a:r>
              <a:rPr lang="ja-JP" altLang="en-US" sz="6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：</a:t>
            </a:r>
            <a:r>
              <a:rPr lang="en-US" altLang="ja-JP" sz="6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00</a:t>
            </a:r>
            <a:r>
              <a:rPr lang="ja-JP" altLang="en-US" sz="6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／カット受付 </a:t>
            </a:r>
            <a:r>
              <a:rPr lang="en-US" altLang="ja-JP" sz="6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17</a:t>
            </a:r>
            <a:r>
              <a:rPr lang="ja-JP" altLang="en-US" sz="6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：</a:t>
            </a:r>
            <a:r>
              <a:rPr lang="en-US" altLang="ja-JP" sz="6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00</a:t>
            </a:r>
          </a:p>
          <a:p>
            <a:pPr>
              <a:lnSpc>
                <a:spcPts val="752"/>
              </a:lnSpc>
            </a:pPr>
            <a:r>
              <a:rPr lang="ja-JP" altLang="en-US" sz="6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定休日</a:t>
            </a:r>
            <a:r>
              <a:rPr lang="en-US" altLang="ja-JP" sz="6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:</a:t>
            </a:r>
            <a:r>
              <a:rPr lang="ja-JP" altLang="en-US" sz="6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毎週月曜日</a:t>
            </a:r>
          </a:p>
        </p:txBody>
      </p:sp>
      <p:sp>
        <p:nvSpPr>
          <p:cNvPr id="28" name="正方形/長方形 27"/>
          <p:cNvSpPr/>
          <p:nvPr/>
        </p:nvSpPr>
        <p:spPr>
          <a:xfrm>
            <a:off x="296929" y="5005408"/>
            <a:ext cx="422736" cy="200148"/>
          </a:xfrm>
          <a:prstGeom prst="rect">
            <a:avLst/>
          </a:prstGeom>
        </p:spPr>
        <p:txBody>
          <a:bodyPr wrap="none" lIns="45811" tIns="22906" rIns="45811" bIns="22906">
            <a:spAutoFit/>
          </a:bodyPr>
          <a:lstStyle/>
          <a:p>
            <a:pPr algn="ctr"/>
            <a:r>
              <a:rPr lang="en-US" altLang="ja-JP" dirty="0">
                <a:solidFill>
                  <a:srgbClr val="6A3906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OPEN</a:t>
            </a:r>
            <a:endParaRPr lang="ja-JP" altLang="en-US" dirty="0">
              <a:solidFill>
                <a:srgbClr val="6A3906"/>
              </a:solidFill>
              <a:latin typeface="HGS明朝B" panose="02020800000000000000" pitchFamily="18" charset="-128"/>
              <a:ea typeface="HGS明朝B" panose="02020800000000000000" pitchFamily="18" charset="-128"/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276091" y="5141380"/>
            <a:ext cx="464413" cy="153981"/>
          </a:xfrm>
          <a:prstGeom prst="rect">
            <a:avLst/>
          </a:prstGeom>
        </p:spPr>
        <p:txBody>
          <a:bodyPr wrap="none" lIns="45811" tIns="22906" rIns="45811" bIns="22906">
            <a:spAutoFit/>
          </a:bodyPr>
          <a:lstStyle/>
          <a:p>
            <a:pPr algn="ctr"/>
            <a:r>
              <a:rPr lang="en-US" altLang="ja-JP" sz="700" dirty="0">
                <a:solidFill>
                  <a:srgbClr val="6A3906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and Close</a:t>
            </a:r>
            <a:endParaRPr lang="ja-JP" altLang="en-US" sz="700" dirty="0">
              <a:solidFill>
                <a:srgbClr val="6A3906"/>
              </a:solidFill>
              <a:latin typeface="HGS明朝B" panose="02020800000000000000" pitchFamily="18" charset="-128"/>
              <a:ea typeface="HGS明朝B" panose="02020800000000000000" pitchFamily="18" charset="-128"/>
            </a:endParaRPr>
          </a:p>
        </p:txBody>
      </p:sp>
      <p:sp>
        <p:nvSpPr>
          <p:cNvPr id="30" name="正方形/長方形 29"/>
          <p:cNvSpPr/>
          <p:nvPr/>
        </p:nvSpPr>
        <p:spPr>
          <a:xfrm>
            <a:off x="538726" y="3138306"/>
            <a:ext cx="1255857" cy="292481"/>
          </a:xfrm>
          <a:prstGeom prst="rect">
            <a:avLst/>
          </a:prstGeom>
        </p:spPr>
        <p:txBody>
          <a:bodyPr wrap="square" lIns="45811" tIns="22906" rIns="45811" bIns="22906">
            <a:spAutoFit/>
          </a:bodyPr>
          <a:lstStyle/>
          <a:p>
            <a:pPr>
              <a:tabLst>
                <a:tab pos="608433" algn="l"/>
              </a:tabLst>
            </a:pPr>
            <a:r>
              <a:rPr lang="ja-JP" altLang="en-US" sz="800" dirty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・カット</a:t>
            </a:r>
            <a:r>
              <a:rPr lang="en-US" altLang="ja-JP" sz="800" dirty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800" dirty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一般</a:t>
            </a:r>
            <a:r>
              <a:rPr lang="ja-JP" altLang="en-US" sz="800" dirty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</a:t>
            </a:r>
            <a:r>
              <a:rPr lang="en-US" altLang="ja-JP" sz="800" dirty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lang="ja-JP" altLang="en-US" sz="800" dirty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￥</a:t>
            </a:r>
            <a:r>
              <a:rPr lang="en-US" altLang="ja-JP" sz="800" dirty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4,000 </a:t>
            </a:r>
            <a:r>
              <a:rPr lang="ja-JP" altLang="en-US" sz="800" dirty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～</a:t>
            </a:r>
            <a:endParaRPr lang="en-US" altLang="ja-JP" sz="800" dirty="0">
              <a:solidFill>
                <a:srgbClr val="604C3F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tabLst>
                <a:tab pos="608433" algn="l"/>
              </a:tabLst>
            </a:pPr>
            <a:r>
              <a:rPr lang="ja-JP" altLang="en-US" sz="800" dirty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  <a:r>
              <a:rPr lang="ja-JP" altLang="en-US" sz="800" dirty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パーマ </a:t>
            </a:r>
            <a:r>
              <a:rPr lang="en-US" altLang="ja-JP" sz="800" dirty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M	</a:t>
            </a:r>
            <a:r>
              <a:rPr lang="ja-JP" altLang="en-US" sz="800" dirty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￥</a:t>
            </a:r>
            <a:r>
              <a:rPr lang="en-US" altLang="ja-JP" sz="800" dirty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5,000 </a:t>
            </a:r>
            <a:r>
              <a:rPr lang="ja-JP" altLang="en-US" sz="800" dirty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～</a:t>
            </a:r>
            <a:endParaRPr lang="ja-JP" altLang="en-US" sz="800" dirty="0">
              <a:solidFill>
                <a:srgbClr val="604C3F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1" name="正方形/長方形 30"/>
          <p:cNvSpPr/>
          <p:nvPr/>
        </p:nvSpPr>
        <p:spPr>
          <a:xfrm>
            <a:off x="1990834" y="4049247"/>
            <a:ext cx="1362095" cy="184759"/>
          </a:xfrm>
          <a:prstGeom prst="rect">
            <a:avLst/>
          </a:prstGeom>
        </p:spPr>
        <p:txBody>
          <a:bodyPr wrap="none" lIns="45811" tIns="22906" rIns="45811" bIns="22906">
            <a:spAutoFit/>
          </a:bodyPr>
          <a:lstStyle/>
          <a:p>
            <a:r>
              <a:rPr lang="ja-JP" altLang="en-US" sz="9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ヘアケア商品プレゼント</a:t>
            </a:r>
          </a:p>
        </p:txBody>
      </p:sp>
      <p:sp>
        <p:nvSpPr>
          <p:cNvPr id="32" name="正方形/長方形 31"/>
          <p:cNvSpPr/>
          <p:nvPr/>
        </p:nvSpPr>
        <p:spPr>
          <a:xfrm>
            <a:off x="441577" y="3774487"/>
            <a:ext cx="1349271" cy="153981"/>
          </a:xfrm>
          <a:prstGeom prst="rect">
            <a:avLst/>
          </a:prstGeom>
        </p:spPr>
        <p:txBody>
          <a:bodyPr wrap="none" lIns="45811" tIns="22906" rIns="45811" bIns="22906">
            <a:spAutoFit/>
          </a:bodyPr>
          <a:lstStyle/>
          <a:p>
            <a:pPr algn="ctr"/>
            <a:r>
              <a:rPr lang="ja-JP" altLang="en-US" sz="700" dirty="0">
                <a:solidFill>
                  <a:srgbClr val="6A3906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オープニング記念キャンペーン</a:t>
            </a:r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043" y="988473"/>
            <a:ext cx="2746254" cy="438913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542" y="1555880"/>
            <a:ext cx="365761" cy="396241"/>
          </a:xfrm>
          <a:prstGeom prst="rect">
            <a:avLst/>
          </a:prstGeom>
        </p:spPr>
      </p:pic>
      <p:pic>
        <p:nvPicPr>
          <p:cNvPr id="16" name="図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0908" y="1559738"/>
            <a:ext cx="365761" cy="396241"/>
          </a:xfrm>
          <a:prstGeom prst="rect">
            <a:avLst/>
          </a:prstGeom>
        </p:spPr>
      </p:pic>
      <p:pic>
        <p:nvPicPr>
          <p:cNvPr id="19" name="図 1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4573" y="3001174"/>
            <a:ext cx="338329" cy="707137"/>
          </a:xfrm>
          <a:prstGeom prst="rect">
            <a:avLst/>
          </a:prstGeom>
        </p:spPr>
      </p:pic>
      <p:sp>
        <p:nvSpPr>
          <p:cNvPr id="43" name="正方形/長方形 42"/>
          <p:cNvSpPr/>
          <p:nvPr/>
        </p:nvSpPr>
        <p:spPr>
          <a:xfrm>
            <a:off x="436441" y="2107619"/>
            <a:ext cx="856800" cy="6444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8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8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lang="en-US" altLang="ja-JP" sz="8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8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kumimoji="1" lang="ja-JP" altLang="en-US" sz="8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4" name="正方形/長方形 43"/>
          <p:cNvSpPr/>
          <p:nvPr/>
        </p:nvSpPr>
        <p:spPr>
          <a:xfrm>
            <a:off x="2469742" y="4715339"/>
            <a:ext cx="1029600" cy="5724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172</TotalTime>
  <Words>229</Words>
  <Application>Microsoft Office PowerPoint</Application>
  <PresentationFormat>ユーザー設定</PresentationFormat>
  <Paragraphs>45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aida</cp:lastModifiedBy>
  <cp:revision>21</cp:revision>
  <cp:lastPrinted>2013-10-11T08:12:09Z</cp:lastPrinted>
  <dcterms:created xsi:type="dcterms:W3CDTF">2013-08-07T01:16:52Z</dcterms:created>
  <dcterms:modified xsi:type="dcterms:W3CDTF">2014-06-23T05:13:33Z</dcterms:modified>
</cp:coreProperties>
</file>