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E600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6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090897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869326" y="372977"/>
            <a:ext cx="6160866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900" dirty="0">
                <a:ln w="12700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地産地消！！早起きは三文の徳！！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748091" y="811194"/>
            <a:ext cx="431400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600" dirty="0">
                <a:ln w="28575">
                  <a:solidFill>
                    <a:schemeClr val="bg1"/>
                  </a:solidFill>
                </a:ln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</a:t>
            </a:r>
            <a:r>
              <a:rPr lang="ja-JP" altLang="en-US" sz="4600" dirty="0">
                <a:ln w="19050">
                  <a:solidFill>
                    <a:schemeClr val="bg1"/>
                  </a:solidFill>
                </a:ln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商店街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47521" y="5015057"/>
            <a:ext cx="575029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6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毎週日曜日開催</a:t>
            </a:r>
            <a:endParaRPr lang="ja-JP" altLang="en-US" sz="6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57342" y="645196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時間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57342" y="720553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場所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327170" y="6285712"/>
            <a:ext cx="50048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午前</a:t>
            </a:r>
            <a:r>
              <a:rPr lang="en-US" altLang="ja-JP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00〜11</a:t>
            </a: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327170" y="7089580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アスクル商店街大駐車場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327170" y="7782043"/>
            <a:ext cx="5334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当日はなるべく公共交通機関をお使いください。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72647" y="8245186"/>
            <a:ext cx="7168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dirty="0">
                <a:ln w="12700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地元で採れた</a:t>
            </a:r>
            <a:r>
              <a:rPr lang="ja-JP" altLang="en-US" sz="3200" dirty="0">
                <a:ln w="12700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新鮮野菜</a:t>
            </a:r>
            <a:r>
              <a:rPr lang="ja-JP" altLang="en-US" sz="2200" dirty="0">
                <a:ln w="12700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や港直送の</a:t>
            </a:r>
            <a:r>
              <a:rPr lang="ja-JP" altLang="en-US" sz="3200" dirty="0">
                <a:ln w="12700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お魚</a:t>
            </a:r>
            <a:r>
              <a:rPr lang="ja-JP" altLang="en-US" sz="2200" dirty="0">
                <a:ln w="12700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</a:t>
            </a:r>
            <a:r>
              <a:rPr lang="ja-JP" altLang="en-US" sz="3200" dirty="0">
                <a:ln w="12700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安い</a:t>
            </a:r>
            <a:r>
              <a:rPr lang="en-US" altLang="ja-JP" sz="3200" dirty="0">
                <a:ln w="12700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</a:t>
            </a:r>
            <a:endParaRPr lang="ja-JP" altLang="en-US" sz="3200" dirty="0">
              <a:ln w="12700">
                <a:solidFill>
                  <a:schemeClr val="bg1"/>
                </a:solidFill>
              </a:ln>
              <a:solidFill>
                <a:srgbClr val="E6001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72647" y="8910203"/>
            <a:ext cx="703755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dirty="0">
                <a:ln w="12700">
                  <a:solidFill>
                    <a:schemeClr val="bg1"/>
                  </a:solidFill>
                </a:ln>
                <a:solidFill>
                  <a:srgbClr val="E6001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美味しい朝ごはんが食べられる屋台もあります！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759966" y="9539552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主催：アスクル</a:t>
            </a:r>
            <a:r>
              <a:rPr lang="ja-JP" altLang="en-US" sz="32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商店街</a:t>
            </a:r>
            <a:endParaRPr lang="ja-JP" altLang="en-US" sz="3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288155" y="10085821"/>
            <a:ext cx="323197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25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0" y="1710005"/>
            <a:ext cx="6553213" cy="321259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63" y="9357509"/>
            <a:ext cx="1560579" cy="1341123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312" y="864086"/>
            <a:ext cx="1249683" cy="131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117</TotalTime>
  <Words>174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15</cp:revision>
  <cp:lastPrinted>2013-10-11T08:12:09Z</cp:lastPrinted>
  <dcterms:created xsi:type="dcterms:W3CDTF">2013-08-07T01:16:52Z</dcterms:created>
  <dcterms:modified xsi:type="dcterms:W3CDTF">2014-06-19T11:24:51Z</dcterms:modified>
</cp:coreProperties>
</file>