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21142325" cy="3003550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E6000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0"/>
            <a:ext cx="9161672" cy="1506990"/>
          </a:xfrm>
          <a:prstGeom prst="rect">
            <a:avLst/>
          </a:prstGeom>
        </p:spPr>
        <p:txBody>
          <a:bodyPr vert="horz" lIns="279848" tIns="139924" rIns="279848" bIns="139924" rtlCol="0"/>
          <a:lstStyle>
            <a:lvl1pPr algn="l">
              <a:defRPr sz="3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11975766" y="0"/>
            <a:ext cx="9161672" cy="1506990"/>
          </a:xfrm>
          <a:prstGeom prst="rect">
            <a:avLst/>
          </a:prstGeom>
        </p:spPr>
        <p:txBody>
          <a:bodyPr vert="horz" lIns="279848" tIns="139924" rIns="279848" bIns="139924" rtlCol="0"/>
          <a:lstStyle>
            <a:lvl1pPr algn="r">
              <a:defRPr sz="3500"/>
            </a:lvl1pPr>
          </a:lstStyle>
          <a:p>
            <a:fld id="{70F99883-74AE-4A2C-81B7-5B86A08198C0}" type="datetimeFigureOut">
              <a:rPr kumimoji="1" lang="ja-JP" altLang="en-US" smtClean="0"/>
              <a:t>2014/6/24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78650" y="3749675"/>
            <a:ext cx="7185025" cy="10144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79848" tIns="139924" rIns="279848" bIns="1399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14234" y="14454587"/>
            <a:ext cx="16913860" cy="11826477"/>
          </a:xfrm>
          <a:prstGeom prst="rect">
            <a:avLst/>
          </a:prstGeom>
        </p:spPr>
        <p:txBody>
          <a:bodyPr vert="horz" lIns="279848" tIns="139924" rIns="279848" bIns="1399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28528520"/>
            <a:ext cx="9161672" cy="1506987"/>
          </a:xfrm>
          <a:prstGeom prst="rect">
            <a:avLst/>
          </a:prstGeom>
        </p:spPr>
        <p:txBody>
          <a:bodyPr vert="horz" lIns="279848" tIns="139924" rIns="279848" bIns="139924" rtlCol="0" anchor="b"/>
          <a:lstStyle>
            <a:lvl1pPr algn="l">
              <a:defRPr sz="3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11975766" y="28528520"/>
            <a:ext cx="9161672" cy="1506987"/>
          </a:xfrm>
          <a:prstGeom prst="rect">
            <a:avLst/>
          </a:prstGeom>
        </p:spPr>
        <p:txBody>
          <a:bodyPr vert="horz" lIns="279848" tIns="139924" rIns="279848" bIns="139924" rtlCol="0" anchor="b"/>
          <a:lstStyle>
            <a:lvl1pPr algn="r">
              <a:defRPr sz="3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" y="2221"/>
            <a:ext cx="21601575" cy="3049365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415228" y="1042773"/>
            <a:ext cx="17116591" cy="1505848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8100" dirty="0">
                <a:ln w="28575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地産地消！！早起きは三文の徳！！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4856682" y="2267944"/>
            <a:ext cx="11985489" cy="223725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2800" dirty="0">
                <a:ln w="38100">
                  <a:solidFill>
                    <a:schemeClr val="bg1"/>
                  </a:solidFill>
                </a:ln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アスクル商店街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910303" y="14021138"/>
            <a:ext cx="15975903" cy="292564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zh-TW" altLang="en-US" sz="173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毎週日曜日開催</a:t>
            </a:r>
            <a:endParaRPr lang="ja-JP" altLang="en-US" sz="173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270624" y="18032101"/>
            <a:ext cx="2223230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時間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270624" y="20138943"/>
            <a:ext cx="2223230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場所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687246" y="17573646"/>
            <a:ext cx="13904987" cy="1979114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1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午前</a:t>
            </a:r>
            <a:r>
              <a:rPr lang="en-US" altLang="ja-JP" sz="11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</a:t>
            </a:r>
            <a:r>
              <a:rPr lang="ja-JP" altLang="en-US" sz="11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1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00〜11</a:t>
            </a:r>
            <a:r>
              <a:rPr lang="ja-JP" altLang="en-US" sz="11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1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lang="ja-JP" altLang="en-US" sz="112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687247" y="19821108"/>
            <a:ext cx="14622013" cy="180701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0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アスクル商店街大駐車場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687247" y="21757101"/>
            <a:ext cx="14821793" cy="103258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en-US" altLang="ja-JP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当日はなるべく公共交通機関をお使いください。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035316" y="23051961"/>
            <a:ext cx="19915200" cy="1634919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6100" dirty="0">
                <a:ln w="28575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地元で採れた</a:t>
            </a:r>
            <a:r>
              <a:rPr lang="ja-JP" altLang="en-US" sz="8900" dirty="0">
                <a:ln w="28575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新鮮野菜</a:t>
            </a:r>
            <a:r>
              <a:rPr lang="ja-JP" altLang="en-US" sz="6100" dirty="0">
                <a:ln w="28575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や港直送の</a:t>
            </a:r>
            <a:r>
              <a:rPr lang="ja-JP" altLang="en-US" sz="8900" dirty="0">
                <a:ln w="28575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お魚</a:t>
            </a:r>
            <a:r>
              <a:rPr lang="ja-JP" altLang="en-US" sz="6100" dirty="0">
                <a:ln w="28575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が</a:t>
            </a:r>
            <a:r>
              <a:rPr lang="ja-JP" altLang="en-US" sz="8900" dirty="0">
                <a:ln w="28575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安い</a:t>
            </a:r>
            <a:r>
              <a:rPr lang="en-US" altLang="ja-JP" sz="8900" dirty="0">
                <a:ln w="28575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</a:t>
            </a:r>
            <a:endParaRPr lang="ja-JP" altLang="en-US" sz="8900" dirty="0">
              <a:ln w="28575">
                <a:solidFill>
                  <a:schemeClr val="bg1"/>
                </a:solidFill>
              </a:ln>
              <a:solidFill>
                <a:srgbClr val="E60012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035318" y="24911222"/>
            <a:ext cx="19552276" cy="1204677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6100" dirty="0">
                <a:ln w="28575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美味しい朝ごはんが食べられる屋台もあります！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889674" y="26670760"/>
            <a:ext cx="11914232" cy="163491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8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主催：アスクル商店街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357130" y="28198022"/>
            <a:ext cx="8979321" cy="1333752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7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7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029" y="4780848"/>
            <a:ext cx="18206640" cy="898181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71" y="26161803"/>
            <a:ext cx="4335721" cy="3749523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2810" y="2415820"/>
            <a:ext cx="3471965" cy="366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133</TotalTime>
  <Words>174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18</cp:revision>
  <cp:lastPrinted>2014-06-24T08:20:00Z</cp:lastPrinted>
  <dcterms:created xsi:type="dcterms:W3CDTF">2013-08-07T01:16:52Z</dcterms:created>
  <dcterms:modified xsi:type="dcterms:W3CDTF">2014-06-24T08:22:12Z</dcterms:modified>
</cp:coreProperties>
</file>