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8B7"/>
    <a:srgbClr val="E4007F"/>
    <a:srgbClr val="FFF100"/>
    <a:srgbClr val="906E30"/>
    <a:srgbClr val="A4723A"/>
    <a:srgbClr val="664724"/>
    <a:srgbClr val="645226"/>
    <a:srgbClr val="640000"/>
    <a:srgbClr val="3E0000"/>
    <a:srgbClr val="FF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0" d="100"/>
          <a:sy n="80" d="100"/>
        </p:scale>
        <p:origin x="-1326" y="-96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図 1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1"/>
            <a:ext cx="7776852" cy="10907713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1979124" y="443053"/>
            <a:ext cx="3788217" cy="63094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500" b="1" dirty="0">
                <a:solidFill>
                  <a:srgbClr val="FFF1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アスクル商店街の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1078236" y="3768147"/>
            <a:ext cx="5589992" cy="63094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500" b="1" dirty="0" err="1">
                <a:solidFill>
                  <a:srgbClr val="FFF1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恋人があ</a:t>
            </a:r>
            <a:r>
              <a:rPr lang="ja-JP" altLang="en-US" sz="3500" b="1" dirty="0">
                <a:solidFill>
                  <a:srgbClr val="FFF1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・す・く・る！！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390419" y="4623168"/>
            <a:ext cx="7366119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4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２０１４年９月１９日（金）　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390419" y="5416063"/>
            <a:ext cx="7160935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48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１７：００ ＳＴＡＲＴ！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681784" y="6582807"/>
            <a:ext cx="6545711" cy="147995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900" dirty="0">
                <a:solidFill>
                  <a:srgbClr val="E4007F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アスクル商店街の３０の飲食店のお店をハシゴして素敵な出会いを見つけませんか？</a:t>
            </a:r>
          </a:p>
          <a:p>
            <a:pPr>
              <a:lnSpc>
                <a:spcPts val="2700"/>
              </a:lnSpc>
            </a:pPr>
            <a:r>
              <a:rPr lang="ja-JP" altLang="en-US" sz="1900" dirty="0">
                <a:solidFill>
                  <a:srgbClr val="E4007F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各お店が特別にご用意した美味しいお料理とお酒をご用意して、皆様をお待ちしています。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681784" y="8209853"/>
            <a:ext cx="1443897" cy="14260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600"/>
              </a:lnSpc>
            </a:pP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チケット料金</a:t>
            </a:r>
          </a:p>
          <a:p>
            <a:pPr>
              <a:lnSpc>
                <a:spcPts val="2600"/>
              </a:lnSpc>
            </a:pPr>
            <a:endParaRPr lang="ja-JP" altLang="en-US" sz="1500" dirty="0">
              <a:solidFill>
                <a:srgbClr val="0068B7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  <a:p>
            <a:pPr>
              <a:lnSpc>
                <a:spcPts val="2600"/>
              </a:lnSpc>
            </a:pP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参加方法</a:t>
            </a:r>
          </a:p>
          <a:p>
            <a:pPr>
              <a:lnSpc>
                <a:spcPts val="2600"/>
              </a:lnSpc>
            </a:pP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参加</a:t>
            </a:r>
            <a:r>
              <a:rPr lang="ja-JP" altLang="en-US" sz="1500" dirty="0" smtClean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資格</a:t>
            </a:r>
            <a:endParaRPr lang="ja-JP" altLang="en-US" sz="1500" dirty="0">
              <a:solidFill>
                <a:srgbClr val="0068B7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681784" y="9800891"/>
            <a:ext cx="6201321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1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イベントの詳細やお申込みはアスクル商店街ホームページをご覧ください。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935736" y="10399907"/>
            <a:ext cx="5738647" cy="2923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3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主催：アスクル商店街</a:t>
            </a:r>
            <a:r>
              <a:rPr lang="en-US" altLang="ja-JP" sz="13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www.askult.com</a:t>
            </a:r>
            <a:endParaRPr lang="ja-JP" altLang="en-US" sz="13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2112839" y="8209853"/>
            <a:ext cx="4786723" cy="14260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600"/>
              </a:lnSpc>
            </a:pP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男性・・・</a:t>
            </a:r>
            <a:r>
              <a:rPr lang="en-US" altLang="ja-JP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4,500</a:t>
            </a: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円（税込）先着</a:t>
            </a:r>
            <a:r>
              <a:rPr lang="en-US" altLang="ja-JP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100</a:t>
            </a: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名様限定</a:t>
            </a:r>
          </a:p>
          <a:p>
            <a:pPr>
              <a:lnSpc>
                <a:spcPts val="2600"/>
              </a:lnSpc>
            </a:pP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女性・・・</a:t>
            </a:r>
            <a:r>
              <a:rPr lang="en-US" altLang="ja-JP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3,500</a:t>
            </a: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円（税込）先着</a:t>
            </a:r>
            <a:r>
              <a:rPr lang="en-US" altLang="ja-JP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100</a:t>
            </a: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名様限定</a:t>
            </a:r>
          </a:p>
          <a:p>
            <a:pPr>
              <a:lnSpc>
                <a:spcPts val="2600"/>
              </a:lnSpc>
            </a:pP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同性</a:t>
            </a:r>
            <a:r>
              <a:rPr lang="en-US" altLang="ja-JP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2</a:t>
            </a: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名１組</a:t>
            </a:r>
          </a:p>
          <a:p>
            <a:pPr>
              <a:lnSpc>
                <a:spcPts val="2600"/>
              </a:lnSpc>
            </a:pP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独身男女</a:t>
            </a:r>
            <a:r>
              <a:rPr lang="en-US" altLang="ja-JP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20</a:t>
            </a:r>
            <a:r>
              <a:rPr lang="ja-JP" altLang="en-US" sz="1500" dirty="0">
                <a:solidFill>
                  <a:srgbClr val="0068B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歳以上</a:t>
            </a:r>
            <a:endParaRPr lang="ja-JP" altLang="en-US" sz="1500" dirty="0">
              <a:solidFill>
                <a:srgbClr val="0068B7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pic>
        <p:nvPicPr>
          <p:cNvPr id="11" name="図 10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4169" y="1152949"/>
            <a:ext cx="7040894" cy="264566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114</TotalTime>
  <Words>230</Words>
  <Application>Microsoft Office PowerPoint</Application>
  <PresentationFormat>ユーザー設定</PresentationFormat>
  <Paragraphs>33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aida</cp:lastModifiedBy>
  <cp:revision>14</cp:revision>
  <cp:lastPrinted>2013-10-11T08:12:09Z</cp:lastPrinted>
  <dcterms:created xsi:type="dcterms:W3CDTF">2013-08-07T01:16:52Z</dcterms:created>
  <dcterms:modified xsi:type="dcterms:W3CDTF">2014-06-19T11:36:28Z</dcterms:modified>
</cp:coreProperties>
</file>

<file path=docProps/thumbnail.jpeg>
</file>