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7"/>
    <a:srgbClr val="E4007F"/>
    <a:srgbClr val="FFF1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606248" cy="3049587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498556" y="1238691"/>
            <a:ext cx="10524716" cy="176399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9800" b="1" dirty="0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アスクル商店街の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995638" y="10535017"/>
            <a:ext cx="15530545" cy="176399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9800" b="1" dirty="0" err="1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恋人があ</a:t>
            </a:r>
            <a:r>
              <a:rPr lang="ja-JP" altLang="en-US" sz="9800" b="1" dirty="0">
                <a:solidFill>
                  <a:srgbClr val="FFF1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・す・く・る！！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84693" y="12925491"/>
            <a:ext cx="20465118" cy="197911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２０１４年９月１９日（金）　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084693" y="15142276"/>
            <a:ext cx="19895060" cy="232330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3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１７：００ ＳＴＡＲＴ！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94186" y="18404268"/>
            <a:ext cx="18185797" cy="413767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7529"/>
              </a:lnSpc>
            </a:pPr>
            <a:r>
              <a:rPr lang="ja-JP" altLang="en-US" sz="53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アスクル商店街の３０の飲食店のお店をハシゴして素敵な出会いを見つけませんか？</a:t>
            </a:r>
          </a:p>
          <a:p>
            <a:pPr>
              <a:lnSpc>
                <a:spcPts val="7529"/>
              </a:lnSpc>
            </a:pPr>
            <a:r>
              <a:rPr lang="ja-JP" altLang="en-US" sz="5300" dirty="0">
                <a:solidFill>
                  <a:srgbClr val="E4007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各お店が特別にご用意した美味しいお料理とお酒をご用意して、皆様をお待ちしています。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894186" y="22953177"/>
            <a:ext cx="4011546" cy="398690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チケット料金</a:t>
            </a:r>
          </a:p>
          <a:p>
            <a:pPr>
              <a:lnSpc>
                <a:spcPts val="7250"/>
              </a:lnSpc>
            </a:pPr>
            <a:endParaRPr lang="ja-JP" altLang="en-US" sz="4200" dirty="0">
              <a:solidFill>
                <a:srgbClr val="0068B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参加方法</a:t>
            </a:r>
          </a:p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参加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資格</a:t>
            </a:r>
            <a:endParaRPr lang="ja-JP" altLang="en-US" sz="4200" dirty="0">
              <a:solidFill>
                <a:srgbClr val="0068B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94186" y="27401413"/>
            <a:ext cx="17228987" cy="73141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イベントの詳細やお申込みはアスクル商店街ホームページをご覧ください。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599735" y="29076147"/>
            <a:ext cx="15943550" cy="81746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主催：アスクル商店街</a:t>
            </a:r>
            <a:r>
              <a:rPr lang="en-US" altLang="ja-JP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www.askult.com</a:t>
            </a:r>
            <a:endParaRPr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870053" y="22953177"/>
            <a:ext cx="13298842" cy="398690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男性・・・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4,500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円（税込）先着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100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名様限定</a:t>
            </a:r>
          </a:p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女性・・・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3,500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円（税込）先着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100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名様限定</a:t>
            </a:r>
          </a:p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同性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名１組</a:t>
            </a:r>
          </a:p>
          <a:p>
            <a:pPr>
              <a:lnSpc>
                <a:spcPts val="7250"/>
              </a:lnSpc>
            </a:pP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独身男女</a:t>
            </a:r>
            <a:r>
              <a:rPr lang="en-US" altLang="ja-JP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</a:t>
            </a:r>
            <a:r>
              <a:rPr lang="ja-JP" altLang="en-US" sz="4200" dirty="0">
                <a:solidFill>
                  <a:srgbClr val="0068B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歳以上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76" y="3223426"/>
            <a:ext cx="19561553" cy="739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115</TotalTime>
  <Words>230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15</cp:revision>
  <cp:lastPrinted>2013-10-11T08:12:09Z</cp:lastPrinted>
  <dcterms:created xsi:type="dcterms:W3CDTF">2013-08-07T01:16:52Z</dcterms:created>
  <dcterms:modified xsi:type="dcterms:W3CDTF">2014-06-23T05:31:32Z</dcterms:modified>
</cp:coreProperties>
</file>