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2F8C"/>
    <a:srgbClr val="F2A3C5"/>
    <a:srgbClr val="E4007F"/>
    <a:srgbClr val="F4A100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897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252" y="1017435"/>
            <a:ext cx="5196851" cy="85344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610245" y="1125723"/>
            <a:ext cx="456086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b="1" dirty="0">
                <a:solidFill>
                  <a:srgbClr val="A52F8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ベビーマッサージ教室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33177" y="1980780"/>
            <a:ext cx="571500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600" b="1" dirty="0">
                <a:solidFill>
                  <a:srgbClr val="F4A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泣いたり、笑ったり、身体で表現したり</a:t>
            </a:r>
            <a:r>
              <a:rPr lang="ja-JP" altLang="en-US" sz="1600" b="1" dirty="0" err="1">
                <a:solidFill>
                  <a:srgbClr val="F4A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。。。</a:t>
            </a:r>
            <a:endParaRPr lang="ja-JP" altLang="en-US" sz="1600" b="1" dirty="0">
              <a:solidFill>
                <a:srgbClr val="F4A1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2800"/>
              </a:lnSpc>
            </a:pPr>
            <a:r>
              <a:rPr lang="ja-JP" altLang="en-US" sz="1600" b="1" dirty="0">
                <a:solidFill>
                  <a:srgbClr val="F4A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赤ちゃんのメッセージを優しい手で感じ取りましょう。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897510" y="3195163"/>
            <a:ext cx="88838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F2A3C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</a:t>
            </a:r>
            <a:r>
              <a:rPr lang="en-US" altLang="ja-JP" sz="2000" b="1" dirty="0">
                <a:solidFill>
                  <a:srgbClr val="F2A3C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2000" b="1" dirty="0">
                <a:solidFill>
                  <a:srgbClr val="F2A3C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671285" y="3621928"/>
            <a:ext cx="38862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日（月）</a:t>
            </a: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</a:t>
            </a: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〜</a:t>
            </a:r>
          </a:p>
          <a:p>
            <a:pPr>
              <a:lnSpc>
                <a:spcPts val="3600"/>
              </a:lnSpc>
            </a:pP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日（月）</a:t>
            </a:r>
            <a:r>
              <a:rPr lang="en-US" altLang="ja-JP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</a:t>
            </a:r>
            <a:r>
              <a:rPr lang="en-US" altLang="ja-JP" sz="26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〜</a:t>
            </a:r>
            <a:endParaRPr lang="en-US" altLang="ja-JP" sz="2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257185" y="5945151"/>
            <a:ext cx="281359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★ ベビーマッサージの効果 ★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82565" y="6874999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夜泣きの軽減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380230" y="6874999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便秘の改善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94936" y="6622063"/>
            <a:ext cx="1880916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マッサージをする</a:t>
            </a:r>
          </a:p>
          <a:p>
            <a:pPr algn="ctr"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ママさん・</a:t>
            </a:r>
          </a:p>
          <a:p>
            <a:pPr algn="ctr"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パパさんにも</a:t>
            </a:r>
          </a:p>
          <a:p>
            <a:pPr algn="ctr"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癒しの効果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506888" y="8047723"/>
            <a:ext cx="2855549" cy="792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終了後は懇親会があります。</a:t>
            </a:r>
          </a:p>
          <a:p>
            <a:pPr>
              <a:lnSpc>
                <a:spcPts val="19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お悩み相談や意見交換で</a:t>
            </a:r>
          </a:p>
          <a:p>
            <a:pPr>
              <a:lnSpc>
                <a:spcPts val="19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子育ての不安を解消しましょう。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78749" y="9082914"/>
            <a:ext cx="283763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E4007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http://www.askult.com/</a:t>
            </a:r>
            <a:endParaRPr lang="ja-JP" altLang="en-US" sz="1700" dirty="0">
              <a:solidFill>
                <a:srgbClr val="E4007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278749" y="9820802"/>
            <a:ext cx="21996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1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278749" y="9422845"/>
            <a:ext cx="395492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アスクルベビーマッサージ教室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518129" y="9820802"/>
            <a:ext cx="2146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 03-1234-1111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671285" y="4587480"/>
            <a:ext cx="4753582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会場</a:t>
            </a:r>
            <a:r>
              <a:rPr lang="en-US" altLang="ja-JP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アスクルベビーマッサージ</a:t>
            </a:r>
            <a:r>
              <a:rPr lang="ja-JP" altLang="en-US" sz="20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教室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71285" y="5021729"/>
            <a:ext cx="45731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</a:t>
            </a:r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生後</a:t>
            </a:r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か月</a:t>
            </a:r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〜1</a:t>
            </a: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歳前後の赤ちゃんとママさん・パパさん</a:t>
            </a:r>
          </a:p>
          <a:p>
            <a:pPr>
              <a:lnSpc>
                <a:spcPts val="18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持ち物</a:t>
            </a:r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大きなバスタオル・水分補給できるもの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3" y="5463071"/>
            <a:ext cx="1176530" cy="1008890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672491" y="7900757"/>
            <a:ext cx="1818000" cy="137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121</TotalTime>
  <Words>240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16</cp:revision>
  <cp:lastPrinted>2013-10-11T08:12:09Z</cp:lastPrinted>
  <dcterms:created xsi:type="dcterms:W3CDTF">2013-08-07T01:16:52Z</dcterms:created>
  <dcterms:modified xsi:type="dcterms:W3CDTF">2014-06-19T02:46:26Z</dcterms:modified>
</cp:coreProperties>
</file>