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7F"/>
    <a:srgbClr val="EA5504"/>
    <a:srgbClr val="005BAC"/>
    <a:srgbClr val="009944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452" y="-2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5922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39" y="1837781"/>
            <a:ext cx="7147575" cy="2051308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39" y="3904484"/>
            <a:ext cx="7147575" cy="206045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39" y="5988686"/>
            <a:ext cx="7147575" cy="205740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392308" y="25709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これから始める方へ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121334" y="720240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rgbClr val="00994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講習会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142499" y="2040215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005BA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ガーデニングの基礎知識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14619" y="2102001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第１回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52289" y="4169282"/>
            <a:ext cx="724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52289" y="6252509"/>
            <a:ext cx="724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18272" y="2551431"/>
            <a:ext cx="3886200" cy="7335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・土の作り方　・施肥の方法</a:t>
            </a:r>
          </a:p>
          <a:p>
            <a:pPr>
              <a:lnSpc>
                <a:spcPts val="25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・道具の選び方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206473" y="3269958"/>
            <a:ext cx="308610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　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14:00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16:00</a:t>
            </a:r>
            <a:endParaRPr lang="ja-JP" altLang="en-US" sz="2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142499" y="413850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A550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秋の寄せ植え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14728" y="4569950"/>
            <a:ext cx="3886200" cy="7335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・植物の組み合わせ　･カラーリング</a:t>
            </a:r>
          </a:p>
          <a:p>
            <a:pPr>
              <a:lnSpc>
                <a:spcPts val="25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･実技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206473" y="5291609"/>
            <a:ext cx="325602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　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14:00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16:00</a:t>
            </a:r>
            <a:endParaRPr lang="ja-JP" altLang="en-US" sz="2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142499" y="618877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ハーブの楽しみ方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106873" y="6674474"/>
            <a:ext cx="4189521" cy="685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・ハーブの種類　・ハーブの寄せ植え（実技）</a:t>
            </a:r>
          </a:p>
          <a:p>
            <a:pPr>
              <a:lnSpc>
                <a:spcPts val="2500"/>
              </a:lnSpc>
            </a:pPr>
            <a:r>
              <a:rPr lang="ja-JP" altLang="en-US" sz="1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・ハーブを使ったミニレシピ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206473" y="7375513"/>
            <a:ext cx="334578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　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14:00</a:t>
            </a:r>
            <a:r>
              <a:rPr lang="ja-JP" altLang="en-US" sz="2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16:00</a:t>
            </a:r>
            <a:endParaRPr lang="ja-JP" altLang="en-US" sz="2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014845" y="8571806"/>
            <a:ext cx="363927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定員：</a:t>
            </a:r>
            <a:r>
              <a:rPr lang="en-US" altLang="ja-JP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人（先着）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014846" y="8951880"/>
            <a:ext cx="363927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場所：大会議室</a:t>
            </a:r>
            <a:endParaRPr lang="ja-JP" altLang="en-US" sz="1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014845" y="9331955"/>
            <a:ext cx="363927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持ち物：軍手・スコップ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67923" y="9681394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当日は汚れても良い服装でご参加ください。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991335" y="9574771"/>
            <a:ext cx="225673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5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講師</a:t>
            </a:r>
          </a:p>
          <a:p>
            <a:pPr>
              <a:lnSpc>
                <a:spcPts val="1400"/>
              </a:lnSpc>
            </a:pPr>
            <a:r>
              <a:rPr lang="ja-JP" altLang="en-US" sz="105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アスクル園芸・鈴木健太先生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52383" y="10097773"/>
            <a:ext cx="3886200" cy="3150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【</a:t>
            </a:r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お申込み・お問い合わせ先</a:t>
            </a:r>
            <a:r>
              <a:rPr lang="en-US" altLang="ja-JP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】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23633" y="10361821"/>
            <a:ext cx="3886200" cy="3150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ガーデニング講習会事務局 </a:t>
            </a:r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03‐1234‐1111</a:t>
            </a:r>
            <a:endParaRPr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014846" y="8191732"/>
            <a:ext cx="363927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7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参加料</a:t>
            </a:r>
            <a:r>
              <a:rPr lang="zh-CN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：￥</a:t>
            </a:r>
            <a:r>
              <a:rPr lang="en-US" altLang="zh-CN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3,000</a:t>
            </a:r>
            <a:r>
              <a:rPr lang="zh-CN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lang="en-US" altLang="zh-CN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zh-CN" altLang="en-US" sz="1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回）</a:t>
            </a:r>
            <a:endParaRPr lang="ja-JP" altLang="en-US" sz="1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79" y="8276613"/>
            <a:ext cx="210312" cy="216408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62" y="754966"/>
            <a:ext cx="4828042" cy="1060706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79" y="8655841"/>
            <a:ext cx="210312" cy="216408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79" y="9035069"/>
            <a:ext cx="210312" cy="216408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79" y="9414296"/>
            <a:ext cx="210312" cy="216408"/>
          </a:xfrm>
          <a:prstGeom prst="rect">
            <a:avLst/>
          </a:prstGeom>
        </p:spPr>
      </p:pic>
      <p:sp>
        <p:nvSpPr>
          <p:cNvPr id="37" name="正方形/長方形 36"/>
          <p:cNvSpPr/>
          <p:nvPr/>
        </p:nvSpPr>
        <p:spPr>
          <a:xfrm>
            <a:off x="5358625" y="2077914"/>
            <a:ext cx="1792800" cy="151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358625" y="4168747"/>
            <a:ext cx="1792800" cy="151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355577" y="6235502"/>
            <a:ext cx="1792800" cy="151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067823" y="8243309"/>
            <a:ext cx="1918800" cy="1364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126</TotalTime>
  <Words>218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16</cp:revision>
  <cp:lastPrinted>2013-10-11T08:12:09Z</cp:lastPrinted>
  <dcterms:created xsi:type="dcterms:W3CDTF">2013-08-07T01:16:52Z</dcterms:created>
  <dcterms:modified xsi:type="dcterms:W3CDTF">2014-06-19T11:59:46Z</dcterms:modified>
</cp:coreProperties>
</file>