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7318375" cy="10450513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07F"/>
    <a:srgbClr val="EA5504"/>
    <a:srgbClr val="005BAC"/>
    <a:srgbClr val="009944"/>
    <a:srgbClr val="906E30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26" d="100"/>
          <a:sy n="26" d="100"/>
        </p:scale>
        <p:origin x="-1590" y="-348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9825" y="1304925"/>
            <a:ext cx="249872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  <a:prstGeom prst="rect">
            <a:avLst/>
          </a:prstGeom>
        </p:spPr>
        <p:txBody>
          <a:bodyPr lIns="254980" tIns="127490" rIns="254980" bIns="127490"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1274902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2549804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3824707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5099609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540063" indent="-540063" algn="l" defTabSz="2164679" rtl="0" fontAlgn="base">
        <a:lnSpc>
          <a:spcPct val="90000"/>
        </a:lnSpc>
        <a:spcBef>
          <a:spcPts val="2370"/>
        </a:spcBef>
        <a:spcAft>
          <a:spcPct val="0"/>
        </a:spcAft>
        <a:buFont typeface="Arial" pitchFamily="34" charset="0"/>
        <a:buChar char="•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61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167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3721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87384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21602700" cy="30490868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51" y="5138083"/>
            <a:ext cx="19857942" cy="5735064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51" y="10916189"/>
            <a:ext cx="19857942" cy="5760629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51" y="16743218"/>
            <a:ext cx="19857942" cy="5752107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6646495" y="718790"/>
            <a:ext cx="8208850" cy="129072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6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これから始める方へ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14228484" y="2013654"/>
            <a:ext cx="6926216" cy="2839599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16700" dirty="0">
                <a:solidFill>
                  <a:srgbClr val="009944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講習会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174179" y="5704051"/>
            <a:ext cx="9919026" cy="129072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6700" dirty="0">
                <a:solidFill>
                  <a:srgbClr val="005BA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ガーデニングの基礎知識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62624" y="5876792"/>
            <a:ext cx="2246183" cy="94996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ja-JP" altLang="en-US" sz="4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第１回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978756" y="11656513"/>
            <a:ext cx="2013912" cy="946532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ja-JP" altLang="en-US" sz="4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第</a:t>
            </a:r>
            <a:r>
              <a:rPr lang="en-US" altLang="ja-JP" sz="4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</a:t>
            </a:r>
            <a:r>
              <a:rPr lang="ja-JP" altLang="en-US" sz="4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回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978756" y="17480817"/>
            <a:ext cx="2013912" cy="946532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ja-JP" altLang="en-US" sz="4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第</a:t>
            </a:r>
            <a:r>
              <a:rPr lang="en-US" altLang="ja-JP" sz="4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</a:t>
            </a:r>
            <a:r>
              <a:rPr lang="ja-JP" altLang="en-US" sz="4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回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106869" y="7133312"/>
            <a:ext cx="10796939" cy="2050820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pPr>
              <a:lnSpc>
                <a:spcPts val="6971"/>
              </a:lnSpc>
            </a:pPr>
            <a:r>
              <a:rPr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・土の作り方　・施肥の方法</a:t>
            </a:r>
          </a:p>
          <a:p>
            <a:pPr>
              <a:lnSpc>
                <a:spcPts val="6971"/>
              </a:lnSpc>
            </a:pPr>
            <a:r>
              <a:rPr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・道具の選び方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351917" y="9142176"/>
            <a:ext cx="8574043" cy="1161653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</a:t>
            </a:r>
            <a:r>
              <a:rPr lang="ja-JP" altLang="en-US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6</a:t>
            </a:r>
            <a:r>
              <a:rPr lang="ja-JP" altLang="en-US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　</a:t>
            </a:r>
            <a:r>
              <a:rPr lang="en-US" altLang="ja-JP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14:00</a:t>
            </a:r>
            <a:r>
              <a:rPr lang="ja-JP" altLang="en-US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r>
              <a:rPr lang="en-US" altLang="ja-JP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16:00</a:t>
            </a:r>
            <a:endParaRPr lang="ja-JP" altLang="en-US" sz="59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174180" y="11570465"/>
            <a:ext cx="5643583" cy="129072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6700" dirty="0">
                <a:solidFill>
                  <a:srgbClr val="EA5504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秋の寄せ植え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3097023" y="12776705"/>
            <a:ext cx="10796939" cy="2050820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pPr>
              <a:lnSpc>
                <a:spcPts val="6971"/>
              </a:lnSpc>
            </a:pPr>
            <a:r>
              <a:rPr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・植物の組み合わせ　･カラーリング</a:t>
            </a:r>
          </a:p>
          <a:p>
            <a:pPr>
              <a:lnSpc>
                <a:spcPts val="6971"/>
              </a:lnSpc>
            </a:pPr>
            <a:r>
              <a:rPr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･実技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351916" y="14794324"/>
            <a:ext cx="9046125" cy="1161653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</a:t>
            </a:r>
            <a:r>
              <a:rPr lang="ja-JP" altLang="en-US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13</a:t>
            </a:r>
            <a:r>
              <a:rPr lang="ja-JP" altLang="en-US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　</a:t>
            </a:r>
            <a:r>
              <a:rPr lang="en-US" altLang="ja-JP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14:00</a:t>
            </a:r>
            <a:r>
              <a:rPr lang="ja-JP" altLang="en-US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r>
              <a:rPr lang="en-US" altLang="ja-JP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16:00</a:t>
            </a:r>
            <a:endParaRPr lang="ja-JP" altLang="en-US" sz="59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174178" y="17302625"/>
            <a:ext cx="7353760" cy="129072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6700" dirty="0">
                <a:solidFill>
                  <a:srgbClr val="E4007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ハーブの楽しみ方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075201" y="18660552"/>
            <a:ext cx="11812543" cy="2052833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lnSpc>
                <a:spcPts val="6971"/>
              </a:lnSpc>
            </a:pPr>
            <a:r>
              <a:rPr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・ハーブの種類　・ハーブの寄せ植え（実技）</a:t>
            </a:r>
          </a:p>
          <a:p>
            <a:pPr>
              <a:lnSpc>
                <a:spcPts val="6971"/>
              </a:lnSpc>
            </a:pPr>
            <a:r>
              <a:rPr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・ハーブを使ったミニレシピ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351916" y="20620521"/>
            <a:ext cx="9295525" cy="1161653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</a:t>
            </a:r>
            <a:r>
              <a:rPr lang="ja-JP" altLang="en-US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20</a:t>
            </a:r>
            <a:r>
              <a:rPr lang="ja-JP" altLang="en-US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　</a:t>
            </a:r>
            <a:r>
              <a:rPr lang="en-US" altLang="ja-JP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14:00</a:t>
            </a:r>
            <a:r>
              <a:rPr lang="ja-JP" altLang="en-US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r>
              <a:rPr lang="en-US" altLang="ja-JP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 16:00</a:t>
            </a:r>
            <a:endParaRPr lang="ja-JP" altLang="en-US" sz="59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819522" y="23965128"/>
            <a:ext cx="10110919" cy="989557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4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定員：</a:t>
            </a:r>
            <a:r>
              <a:rPr lang="en-US" altLang="ja-JP" sz="4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20</a:t>
            </a:r>
            <a:r>
              <a:rPr lang="ja-JP" altLang="en-US" sz="4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人（先着）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819525" y="25027742"/>
            <a:ext cx="10110919" cy="989557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zh-TW" altLang="en-US" sz="4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場所：大会議室</a:t>
            </a:r>
            <a:endParaRPr lang="ja-JP" altLang="en-US" sz="47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819522" y="26090359"/>
            <a:ext cx="10110919" cy="989557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4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持ち物：軍手・スコップ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133503" y="27067324"/>
            <a:ext cx="10796939" cy="774436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r>
              <a:rPr lang="en-US" altLang="ja-JP" sz="3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3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当日は汚れても良い服装でご参加ください。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13867311" y="26769224"/>
            <a:ext cx="6269837" cy="1262045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lnSpc>
                <a:spcPts val="3904"/>
              </a:lnSpc>
            </a:pPr>
            <a:r>
              <a:rPr lang="ja-JP" altLang="en-US" sz="2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講師</a:t>
            </a:r>
          </a:p>
          <a:p>
            <a:pPr>
              <a:lnSpc>
                <a:spcPts val="3904"/>
              </a:lnSpc>
            </a:pPr>
            <a:r>
              <a:rPr lang="ja-JP" altLang="en-US" sz="2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アスクル園芸・鈴木健太先生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979018" y="28231439"/>
            <a:ext cx="10796939" cy="975615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pPr>
              <a:lnSpc>
                <a:spcPts val="5577"/>
              </a:lnSpc>
            </a:pPr>
            <a:r>
              <a:rPr lang="en-US" altLang="ja-JP" sz="3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【</a:t>
            </a:r>
            <a:r>
              <a:rPr lang="ja-JP" altLang="en-US" sz="3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お申込み・お問い合わせ先</a:t>
            </a:r>
            <a:r>
              <a:rPr lang="en-US" altLang="ja-JP" sz="3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】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1176970" y="28969667"/>
            <a:ext cx="10796939" cy="975615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pPr>
              <a:lnSpc>
                <a:spcPts val="5577"/>
              </a:lnSpc>
            </a:pPr>
            <a:r>
              <a:rPr lang="ja-JP" altLang="en-US" sz="3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ガーデニング講習会事務局 </a:t>
            </a:r>
            <a:r>
              <a:rPr lang="en-US" altLang="ja-JP" sz="3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03‐1234‐1111</a:t>
            </a:r>
            <a:endParaRPr lang="ja-JP" altLang="en-US" sz="39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819525" y="22902514"/>
            <a:ext cx="10110919" cy="989557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zh-CN" altLang="en-US" sz="4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参加料</a:t>
            </a:r>
            <a:r>
              <a:rPr lang="zh-CN" altLang="en-US" sz="4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：￥</a:t>
            </a:r>
            <a:r>
              <a:rPr lang="en-US" altLang="zh-CN" sz="4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3,000</a:t>
            </a:r>
            <a:r>
              <a:rPr lang="zh-CN" altLang="en-US" sz="4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（</a:t>
            </a:r>
            <a:r>
              <a:rPr lang="en-US" altLang="zh-CN" sz="4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</a:t>
            </a:r>
            <a:r>
              <a:rPr lang="zh-CN" altLang="en-US" sz="4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回）</a:t>
            </a:r>
            <a:endParaRPr lang="ja-JP" altLang="en-US" sz="47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256" y="23139824"/>
            <a:ext cx="584305" cy="605035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60" y="2110740"/>
            <a:ext cx="13413637" cy="2965531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256" y="24200073"/>
            <a:ext cx="584305" cy="605035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256" y="25260321"/>
            <a:ext cx="584305" cy="605035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256" y="26320567"/>
            <a:ext cx="584305" cy="605035"/>
          </a:xfrm>
          <a:prstGeom prst="rect">
            <a:avLst/>
          </a:prstGeom>
        </p:spPr>
      </p:pic>
      <p:sp>
        <p:nvSpPr>
          <p:cNvPr id="37" name="正方形/長方形 36"/>
          <p:cNvSpPr/>
          <p:nvPr/>
        </p:nvSpPr>
        <p:spPr>
          <a:xfrm>
            <a:off x="14887744" y="5809449"/>
            <a:ext cx="4980895" cy="422726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5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5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5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14887744" y="11655018"/>
            <a:ext cx="4980895" cy="422726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5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5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5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4879275" y="17433269"/>
            <a:ext cx="4980895" cy="422726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5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5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5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14079815" y="23046712"/>
            <a:ext cx="5330958" cy="381460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5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5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5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127</TotalTime>
  <Words>218</Words>
  <Application>Microsoft Office PowerPoint</Application>
  <PresentationFormat>ユーザー設定</PresentationFormat>
  <Paragraphs>55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17</cp:revision>
  <cp:lastPrinted>2013-10-11T08:12:09Z</cp:lastPrinted>
  <dcterms:created xsi:type="dcterms:W3CDTF">2013-08-07T01:16:52Z</dcterms:created>
  <dcterms:modified xsi:type="dcterms:W3CDTF">2014-06-23T05:36:46Z</dcterms:modified>
</cp:coreProperties>
</file>