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B1"/>
    <a:srgbClr val="009B6D"/>
    <a:srgbClr val="FFF100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350" y="-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7775575" cy="10901649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174564" y="371798"/>
            <a:ext cx="537839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700" b="1" dirty="0">
                <a:solidFill>
                  <a:srgbClr val="FFF9B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アスクルコンサルタント事務所の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313801" y="894318"/>
            <a:ext cx="5099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ja-JP" altLang="en-US" sz="5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ご家族の為の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1694" y="2651908"/>
            <a:ext cx="5384134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rgbClr val="FFF1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すみやかな相続の為に早めの対策が必要です。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96061" y="5832161"/>
            <a:ext cx="17198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8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入 場</a:t>
            </a:r>
            <a:endParaRPr lang="ja-JP" altLang="en-US" sz="48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lang="ja-JP" altLang="en-US" sz="48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無 料</a:t>
            </a:r>
            <a:endParaRPr lang="ja-JP" altLang="en-US" sz="48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618448" y="5817366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009B6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 程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618448" y="6277154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009B6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時 間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618448" y="6707758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009B6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会 場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618448" y="7165108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009B6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講 師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411812" y="5708615"/>
            <a:ext cx="3453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2014</a:t>
            </a:r>
            <a:r>
              <a:rPr lang="ja-JP" altLang="en-US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年 </a:t>
            </a:r>
            <a:r>
              <a:rPr lang="en-US" altLang="ja-JP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2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12</a:t>
            </a:r>
            <a:r>
              <a:rPr lang="ja-JP" altLang="en-US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 （土）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411812" y="6258252"/>
            <a:ext cx="20217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13:00</a:t>
            </a:r>
            <a:r>
              <a:rPr lang="ja-JP" altLang="en-US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r>
              <a:rPr lang="en-US" altLang="ja-JP" sz="22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16:00</a:t>
            </a:r>
            <a:endParaRPr lang="ja-JP" altLang="en-US" sz="22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411812" y="6762286"/>
            <a:ext cx="38862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アスクルコンサルタント事務所会議室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411812" y="7204247"/>
            <a:ext cx="41982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鈴木健太（ファイナンシャルプランナー）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615445" y="7888639"/>
            <a:ext cx="180049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rgbClr val="009B6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セミナー内容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558969" y="7827095"/>
            <a:ext cx="4661228" cy="579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・遺産相続と遺言書の基礎知識　・税制改革のポイント　</a:t>
            </a:r>
          </a:p>
          <a:p>
            <a:pPr>
              <a:lnSpc>
                <a:spcPts val="1900"/>
              </a:lnSpc>
            </a:pP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・具体的な手続き　・資産活用による対策　・質疑応答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426184" y="8622493"/>
            <a:ext cx="710346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100" dirty="0">
                <a:solidFill>
                  <a:srgbClr val="009B6D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ご予約・お問い合わせ：</a:t>
            </a:r>
            <a:r>
              <a:rPr lang="ja-JP" altLang="en-US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アスクルコンサルタント事務所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226969" y="9007213"/>
            <a:ext cx="260840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03-1234-1111</a:t>
            </a:r>
            <a:endParaRPr lang="ja-JP" altLang="en-US" sz="25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202612" y="9444591"/>
            <a:ext cx="3886200" cy="3231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〒</a:t>
            </a:r>
            <a:r>
              <a:rPr lang="en-US" altLang="zh-TW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135-0061 </a:t>
            </a:r>
            <a:r>
              <a:rPr lang="zh-TW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en-US" altLang="zh-TW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  <a:endParaRPr lang="ja-JP" altLang="en-US" sz="15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192715" y="9788941"/>
            <a:ext cx="220925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http://www.askult.com/</a:t>
            </a:r>
            <a:endParaRPr lang="ja-JP" altLang="en-US" sz="15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579746" y="9071000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800" dirty="0">
                <a:solidFill>
                  <a:schemeClr val="bg1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TEL</a:t>
            </a:r>
            <a:endParaRPr lang="ja-JP" altLang="en-US" sz="1800" dirty="0">
              <a:solidFill>
                <a:schemeClr val="bg1"/>
              </a:solidFill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586158" y="9445305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住所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560510" y="9783271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800" dirty="0">
                <a:solidFill>
                  <a:schemeClr val="bg1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URL</a:t>
            </a:r>
            <a:endParaRPr lang="ja-JP" altLang="en-US" sz="1800" dirty="0">
              <a:solidFill>
                <a:schemeClr val="bg1"/>
              </a:solidFill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60" y="1870281"/>
            <a:ext cx="5803404" cy="749810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531970" y="3623235"/>
            <a:ext cx="3279600" cy="1944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063947" y="3623235"/>
            <a:ext cx="3279600" cy="1944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5579702" y="9136916"/>
            <a:ext cx="1756800" cy="975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194</TotalTime>
  <Words>201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17</cp:revision>
  <cp:lastPrinted>2013-10-11T08:12:09Z</cp:lastPrinted>
  <dcterms:created xsi:type="dcterms:W3CDTF">2013-08-07T01:16:52Z</dcterms:created>
  <dcterms:modified xsi:type="dcterms:W3CDTF">2014-06-19T04:17:29Z</dcterms:modified>
</cp:coreProperties>
</file>