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A88"/>
    <a:srgbClr val="000000"/>
    <a:srgbClr val="4C4948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98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-1"/>
            <a:ext cx="7774679" cy="1090771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538028" y="382984"/>
            <a:ext cx="467307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5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企業サポートはお任せください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600185" y="1083649"/>
            <a:ext cx="6548760" cy="2098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5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お客様ニーズを</a:t>
            </a:r>
          </a:p>
          <a:p>
            <a:pPr algn="ctr">
              <a:lnSpc>
                <a:spcPts val="9400"/>
              </a:lnSpc>
            </a:pPr>
            <a:r>
              <a:rPr lang="ja-JP" altLang="en-US" sz="6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ＩＴで解決します</a:t>
            </a:r>
            <a:r>
              <a:rPr lang="en-US" altLang="ja-JP" sz="6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!</a:t>
            </a:r>
            <a:endParaRPr lang="ja-JP" altLang="en-US" sz="66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08185" y="3721300"/>
            <a:ext cx="4932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600" dirty="0">
                <a:solidFill>
                  <a:srgbClr val="172A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 INNOVATION </a:t>
            </a:r>
            <a:r>
              <a:rPr lang="en-US" altLang="ja-JP" sz="3600" dirty="0" err="1">
                <a:solidFill>
                  <a:srgbClr val="172A88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Inc</a:t>
            </a:r>
            <a:endParaRPr lang="ja-JP" altLang="en-US" sz="3600" dirty="0">
              <a:solidFill>
                <a:srgbClr val="172A88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00185" y="4501533"/>
            <a:ext cx="65487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7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私たち</a:t>
            </a:r>
            <a:r>
              <a:rPr lang="en-US" altLang="ja-JP" sz="1700" dirty="0" err="1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Askul</a:t>
            </a:r>
            <a:r>
              <a:rPr lang="en-US" altLang="ja-JP" sz="17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 INNOVATION </a:t>
            </a:r>
            <a:r>
              <a:rPr lang="en-US" altLang="ja-JP" sz="1700" dirty="0" err="1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Inc</a:t>
            </a:r>
            <a:r>
              <a:rPr lang="ja-JP" altLang="en-US" sz="17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は、</a:t>
            </a:r>
            <a:r>
              <a:rPr lang="en-US" altLang="ja-JP" sz="17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IT</a:t>
            </a:r>
            <a:r>
              <a:rPr lang="ja-JP" altLang="en-US" sz="17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のソリューションをご提案し、</a:t>
            </a:r>
          </a:p>
          <a:p>
            <a:pPr algn="ctr">
              <a:lnSpc>
                <a:spcPts val="2400"/>
              </a:lnSpc>
            </a:pPr>
            <a:r>
              <a:rPr lang="ja-JP" altLang="en-US" sz="1700" dirty="0">
                <a:solidFill>
                  <a:srgbClr val="4C494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皆様の業務のより良い環境づくりに貢献する会社です。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47160" y="5914027"/>
            <a:ext cx="23531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IT</a:t>
            </a:r>
            <a:r>
              <a:rPr lang="ja-JP" altLang="en-US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コンサル</a:t>
            </a:r>
          </a:p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ティング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810424" y="5637028"/>
            <a:ext cx="21467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業務</a:t>
            </a:r>
          </a:p>
          <a:p>
            <a:pPr algn="ctr"/>
            <a:r>
              <a:rPr lang="zh-TW" altLang="en-US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効率化</a:t>
            </a:r>
          </a:p>
          <a:p>
            <a:pPr algn="ctr"/>
            <a:r>
              <a:rPr lang="zh-TW" altLang="en-US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支援</a:t>
            </a:r>
            <a:endParaRPr lang="ja-JP" altLang="en-US" sz="36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913729" y="5637028"/>
            <a:ext cx="21580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業務</a:t>
            </a:r>
          </a:p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アドバイス</a:t>
            </a:r>
          </a:p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支援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179229" y="8302177"/>
            <a:ext cx="339067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まずはご連絡ください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219120" y="9906163"/>
            <a:ext cx="38862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4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zh-TW" sz="14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 </a:t>
            </a:r>
            <a:r>
              <a:rPr lang="zh-TW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14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219120" y="9448131"/>
            <a:ext cx="260840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5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ja-JP" altLang="en-US" sz="25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219120" y="10217294"/>
            <a:ext cx="23583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16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27583" y="9520109"/>
            <a:ext cx="5164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endParaRPr lang="ja-JP" altLang="en-US" sz="16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88310" y="988154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住所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17164" y="10220097"/>
            <a:ext cx="5373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URL</a:t>
            </a:r>
            <a:endParaRPr lang="ja-JP" altLang="en-US" sz="16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21991" y="9033264"/>
            <a:ext cx="6940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rgbClr val="0054A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お問い合わせ：</a:t>
            </a:r>
            <a:r>
              <a:rPr lang="en-US" altLang="ja-JP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 INNOVATION </a:t>
            </a:r>
            <a:r>
              <a:rPr lang="en-US" altLang="ja-JP" sz="2400" dirty="0" err="1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Inc</a:t>
            </a:r>
            <a:endParaRPr lang="ja-JP" altLang="en-US" sz="2400" dirty="0"/>
          </a:p>
        </p:txBody>
      </p:sp>
      <p:sp>
        <p:nvSpPr>
          <p:cNvPr id="20" name="正方形/長方形 19"/>
          <p:cNvSpPr/>
          <p:nvPr/>
        </p:nvSpPr>
        <p:spPr>
          <a:xfrm>
            <a:off x="5463120" y="9574127"/>
            <a:ext cx="1756800" cy="975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rgbClr val="172A8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800" b="1" dirty="0">
              <a:solidFill>
                <a:srgbClr val="172A88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124</TotalTime>
  <Words>185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16</cp:revision>
  <cp:lastPrinted>2013-10-11T08:12:09Z</cp:lastPrinted>
  <dcterms:created xsi:type="dcterms:W3CDTF">2013-08-07T01:16:52Z</dcterms:created>
  <dcterms:modified xsi:type="dcterms:W3CDTF">2014-06-20T05:50:34Z</dcterms:modified>
</cp:coreProperties>
</file>