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3816350" cy="5545138"/>
  <p:notesSz cx="7318375" cy="10450513"/>
  <p:defaultTextStyle>
    <a:defPPr>
      <a:defRPr lang="ja-JP"/>
    </a:defPPr>
    <a:lvl1pPr marL="0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262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523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784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1046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2A88"/>
    <a:srgbClr val="000000"/>
    <a:srgbClr val="4C4948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-1704" y="-90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44750" y="1304925"/>
            <a:ext cx="242887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5262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10523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784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1046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  <a:prstGeom prst="rect">
            <a:avLst/>
          </a:prstGeom>
        </p:spPr>
        <p:txBody>
          <a:bodyPr lIns="45811" tIns="22906" rIns="45811" bIns="22906"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  <a:prstGeom prst="rect">
            <a:avLst/>
          </a:prstGeom>
        </p:spPr>
        <p:txBody>
          <a:bodyPr lIns="45811" tIns="22906" rIns="45811" bIns="22906"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579" y="295375"/>
            <a:ext cx="3291193" cy="1071743"/>
          </a:xfrm>
          <a:prstGeom prst="rect">
            <a:avLst/>
          </a:prstGeom>
        </p:spPr>
        <p:txBody>
          <a:bodyPr lIns="45811" tIns="22906" rIns="45811" bIns="22906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579" y="1476067"/>
            <a:ext cx="3291193" cy="3518673"/>
          </a:xfrm>
          <a:prstGeom prst="rect">
            <a:avLst/>
          </a:prstGeom>
        </p:spPr>
        <p:txBody>
          <a:bodyPr vert="eaVert" lIns="45811" tIns="22906" rIns="45811" bIns="2290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  <a:prstGeom prst="rect">
            <a:avLst/>
          </a:prstGeom>
        </p:spPr>
        <p:txBody>
          <a:bodyPr vert="eaVert" lIns="45811" tIns="22906" rIns="45811" bIns="22906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  <a:prstGeom prst="rect">
            <a:avLst/>
          </a:prstGeom>
        </p:spPr>
        <p:txBody>
          <a:bodyPr vert="eaVert" lIns="45811" tIns="22906" rIns="45811" bIns="2290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579" y="295375"/>
            <a:ext cx="3291193" cy="1071743"/>
          </a:xfrm>
          <a:prstGeom prst="rect">
            <a:avLst/>
          </a:prstGeom>
        </p:spPr>
        <p:txBody>
          <a:bodyPr lIns="45811" tIns="22906" rIns="45811" bIns="22906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579" y="1476067"/>
            <a:ext cx="3291193" cy="3518673"/>
          </a:xfrm>
          <a:prstGeom prst="rect">
            <a:avLst/>
          </a:prstGeom>
        </p:spPr>
        <p:txBody>
          <a:bodyPr lIns="45811" tIns="22906" rIns="45811" bIns="2290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  <a:prstGeom prst="rect">
            <a:avLst/>
          </a:prstGeom>
        </p:spPr>
        <p:txBody>
          <a:bodyPr lIns="45811" tIns="22906" rIns="45811" bIns="22906"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  <a:prstGeom prst="rect">
            <a:avLst/>
          </a:prstGeom>
        </p:spPr>
        <p:txBody>
          <a:bodyPr lIns="45811" tIns="22906" rIns="45811" bIns="22906"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579" y="295375"/>
            <a:ext cx="3291193" cy="1071743"/>
          </a:xfrm>
          <a:prstGeom prst="rect">
            <a:avLst/>
          </a:prstGeom>
        </p:spPr>
        <p:txBody>
          <a:bodyPr lIns="45811" tIns="22906" rIns="45811" bIns="22906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  <a:prstGeom prst="rect">
            <a:avLst/>
          </a:prstGeom>
        </p:spPr>
        <p:txBody>
          <a:bodyPr lIns="45811" tIns="22906" rIns="45811" bIns="2290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  <a:prstGeom prst="rect">
            <a:avLst/>
          </a:prstGeom>
        </p:spPr>
        <p:txBody>
          <a:bodyPr lIns="45811" tIns="22906" rIns="45811" bIns="2290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  <a:prstGeom prst="rect">
            <a:avLst/>
          </a:prstGeom>
        </p:spPr>
        <p:txBody>
          <a:bodyPr lIns="45811" tIns="22906" rIns="45811" bIns="22906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  <a:prstGeom prst="rect">
            <a:avLst/>
          </a:prstGeom>
        </p:spPr>
        <p:txBody>
          <a:bodyPr lIns="45811" tIns="22906" rIns="45811" bIns="22906"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  <a:prstGeom prst="rect">
            <a:avLst/>
          </a:prstGeom>
        </p:spPr>
        <p:txBody>
          <a:bodyPr lIns="45811" tIns="22906" rIns="45811" bIns="2290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  <a:prstGeom prst="rect">
            <a:avLst/>
          </a:prstGeom>
        </p:spPr>
        <p:txBody>
          <a:bodyPr lIns="45811" tIns="22906" rIns="45811" bIns="22906"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  <a:prstGeom prst="rect">
            <a:avLst/>
          </a:prstGeom>
        </p:spPr>
        <p:txBody>
          <a:bodyPr lIns="45811" tIns="22906" rIns="45811" bIns="22906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579" y="295375"/>
            <a:ext cx="3291193" cy="1071743"/>
          </a:xfrm>
          <a:prstGeom prst="rect">
            <a:avLst/>
          </a:prstGeom>
        </p:spPr>
        <p:txBody>
          <a:bodyPr lIns="45811" tIns="22906" rIns="45811" bIns="22906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  <a:prstGeom prst="rect">
            <a:avLst/>
          </a:prstGeom>
        </p:spPr>
        <p:txBody>
          <a:bodyPr lIns="45811" tIns="22906" rIns="45811" bIns="22906"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  <a:prstGeom prst="rect">
            <a:avLst/>
          </a:prstGeom>
        </p:spPr>
        <p:txBody>
          <a:bodyPr lIns="45811" tIns="22906" rIns="45811" bIns="22906"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  <a:prstGeom prst="rect">
            <a:avLst/>
          </a:prstGeom>
        </p:spPr>
        <p:txBody>
          <a:bodyPr lIns="45811" tIns="22906" rIns="45811" bIns="22906"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  <a:prstGeom prst="rect">
            <a:avLst/>
          </a:prstGeom>
        </p:spPr>
        <p:txBody>
          <a:bodyPr lIns="45811" tIns="22906" rIns="45811" bIns="22906" anchor="t"/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  <a:prstGeom prst="rect">
            <a:avLst/>
          </a:prstGeom>
        </p:spPr>
        <p:txBody>
          <a:bodyPr lIns="45811" tIns="22906" rIns="45811" bIns="22906"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62579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3806" y="5139199"/>
            <a:ext cx="1288739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95132" y="5139199"/>
            <a:ext cx="858640" cy="295375"/>
          </a:xfrm>
          <a:prstGeom prst="rect">
            <a:avLst/>
          </a:prstGeom>
        </p:spPr>
        <p:txBody>
          <a:bodyPr lIns="45811" tIns="22906" rIns="45811" bIns="22906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229057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458114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687172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916229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97031" indent="-97031" algn="l" defTabSz="388920" rtl="0" fontAlgn="base">
        <a:lnSpc>
          <a:spcPct val="90000"/>
        </a:lnSpc>
        <a:spcBef>
          <a:spcPts val="426"/>
        </a:spcBef>
        <a:spcAft>
          <a:spcPct val="0"/>
        </a:spcAft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1889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6747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604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5667" indent="-97031" algn="l" defTabSz="388920" rtl="0" fontAlgn="base">
        <a:lnSpc>
          <a:spcPct val="90000"/>
        </a:lnSpc>
        <a:spcBef>
          <a:spcPts val="213"/>
        </a:spcBef>
        <a:spcAft>
          <a:spcPct val="0"/>
        </a:spcAft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正方形/長方形 14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" name="正方形/長方形 15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7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8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9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74"/>
            <a:ext cx="3816350" cy="5528385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799265" y="302985"/>
            <a:ext cx="2246953" cy="230925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企業サポートはお任せください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315634" y="653165"/>
            <a:ext cx="3214214" cy="1018320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お客様ニーズを</a:t>
            </a:r>
          </a:p>
          <a:p>
            <a:pPr algn="ctr">
              <a:lnSpc>
                <a:spcPts val="4709"/>
              </a:lnSpc>
            </a:pPr>
            <a:r>
              <a:rPr lang="ja-JP" altLang="en-US" sz="3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ＩＴで解決します</a:t>
            </a:r>
            <a:r>
              <a:rPr lang="en-US" altLang="ja-JP" sz="3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!</a:t>
            </a:r>
            <a:endParaRPr lang="ja-JP" altLang="en-US" sz="32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687856" y="1903824"/>
            <a:ext cx="2469771" cy="323258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en-US" altLang="ja-JP" sz="1800" dirty="0">
                <a:solidFill>
                  <a:srgbClr val="172A8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ASKUL INNOVATION </a:t>
            </a:r>
            <a:r>
              <a:rPr lang="en-US" altLang="ja-JP" sz="1800" dirty="0" err="1">
                <a:solidFill>
                  <a:srgbClr val="172A8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Inc</a:t>
            </a:r>
            <a:endParaRPr lang="ja-JP" altLang="en-US" sz="1800" dirty="0">
              <a:solidFill>
                <a:srgbClr val="172A88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15634" y="2270390"/>
            <a:ext cx="3214214" cy="332876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algn="ctr">
              <a:lnSpc>
                <a:spcPts val="1202"/>
              </a:lnSpc>
            </a:pPr>
            <a:r>
              <a:rPr lang="ja-JP" altLang="en-US" sz="800" dirty="0">
                <a:solidFill>
                  <a:srgbClr val="4C494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私たち</a:t>
            </a:r>
            <a:r>
              <a:rPr lang="en-US" altLang="ja-JP" sz="800" dirty="0" err="1">
                <a:solidFill>
                  <a:srgbClr val="4C494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Askul</a:t>
            </a:r>
            <a:r>
              <a:rPr lang="en-US" altLang="ja-JP" sz="800" dirty="0">
                <a:solidFill>
                  <a:srgbClr val="4C494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INNOVATION </a:t>
            </a:r>
            <a:r>
              <a:rPr lang="en-US" altLang="ja-JP" sz="800" dirty="0" err="1">
                <a:solidFill>
                  <a:srgbClr val="4C494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Inc</a:t>
            </a:r>
            <a:r>
              <a:rPr lang="ja-JP" altLang="en-US" sz="800" dirty="0">
                <a:solidFill>
                  <a:srgbClr val="4C494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は、</a:t>
            </a:r>
            <a:r>
              <a:rPr lang="en-US" altLang="ja-JP" sz="800" dirty="0">
                <a:solidFill>
                  <a:srgbClr val="4C494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IT</a:t>
            </a:r>
            <a:r>
              <a:rPr lang="ja-JP" altLang="en-US" sz="800" dirty="0">
                <a:solidFill>
                  <a:srgbClr val="4C494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のソリューションをご提案し、</a:t>
            </a:r>
          </a:p>
          <a:p>
            <a:pPr algn="ctr">
              <a:lnSpc>
                <a:spcPts val="1202"/>
              </a:lnSpc>
            </a:pPr>
            <a:r>
              <a:rPr lang="ja-JP" altLang="en-US" sz="800" dirty="0">
                <a:solidFill>
                  <a:srgbClr val="4C494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皆様の業務のより良い環境づくりに貢献する会社です。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29667" y="3024554"/>
            <a:ext cx="1154942" cy="569480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algn="ctr"/>
            <a:r>
              <a:rPr lang="en-US" altLang="ja-JP" sz="17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IT</a:t>
            </a:r>
            <a:r>
              <a:rPr lang="ja-JP" altLang="en-US" sz="17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コンサル</a:t>
            </a:r>
          </a:p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ティング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379392" y="2865688"/>
            <a:ext cx="1053667" cy="831090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業務</a:t>
            </a:r>
          </a:p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効率化</a:t>
            </a:r>
          </a:p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支援</a:t>
            </a:r>
            <a:endParaRPr lang="ja-JP" altLang="en-US" sz="17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388019" y="2865688"/>
            <a:ext cx="1059175" cy="831090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業務</a:t>
            </a:r>
          </a:p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アドバイス</a:t>
            </a:r>
          </a:p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支援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085985" y="4112278"/>
            <a:ext cx="1631400" cy="230925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まずはご連絡ください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706647" y="4885582"/>
            <a:ext cx="1907396" cy="169370"/>
          </a:xfrm>
          <a:prstGeom prst="rect">
            <a:avLst/>
          </a:prstGeom>
        </p:spPr>
        <p:txBody>
          <a:bodyPr lIns="45811" tIns="22906" rIns="45811" bIns="22906">
            <a:spAutoFit/>
          </a:bodyPr>
          <a:lstStyle/>
          <a:p>
            <a:r>
              <a:rPr lang="zh-TW" altLang="en-US" sz="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〒</a:t>
            </a:r>
            <a:r>
              <a:rPr lang="en-US" altLang="zh-TW" sz="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135-0061 </a:t>
            </a:r>
            <a:r>
              <a:rPr lang="zh-TW" altLang="en-US" sz="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en-US" altLang="zh-TW" sz="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  <a:endParaRPr lang="ja-JP" altLang="en-US" sz="8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706647" y="4634685"/>
            <a:ext cx="1439039" cy="261703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en-US" altLang="ja-JP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03-1234-1111</a:t>
            </a:r>
            <a:endParaRPr lang="ja-JP" altLang="en-US" sz="14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06647" y="5073831"/>
            <a:ext cx="1309196" cy="184759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en-US" altLang="ja-JP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http://www.askult.com/</a:t>
            </a:r>
            <a:endParaRPr lang="ja-JP" altLang="en-US" sz="9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89385" y="4683429"/>
            <a:ext cx="259230" cy="169370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en-US" altLang="ja-JP" sz="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</a:t>
            </a:r>
            <a:endParaRPr lang="ja-JP" altLang="en-US" sz="8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70149" y="4894624"/>
            <a:ext cx="297702" cy="169370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ja-JP" altLang="en-US" sz="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住所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84576" y="5092051"/>
            <a:ext cx="268848" cy="169370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en-US" altLang="ja-JP" sz="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URL</a:t>
            </a:r>
            <a:endParaRPr lang="ja-JP" altLang="en-US" sz="8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67280" y="4435811"/>
            <a:ext cx="2951168" cy="234696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r>
              <a:rPr lang="ja-JP" altLang="en-US" sz="1200" dirty="0">
                <a:solidFill>
                  <a:srgbClr val="0054A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お問い合わせ：</a:t>
            </a:r>
            <a:r>
              <a:rPr lang="en-US" altLang="ja-JP" sz="1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ASKUL INNOVATION </a:t>
            </a:r>
            <a:r>
              <a:rPr lang="en-US" altLang="ja-JP" sz="1200" dirty="0" err="1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Inc</a:t>
            </a:r>
            <a:endParaRPr lang="ja-JP" altLang="en-US" sz="1200" dirty="0"/>
          </a:p>
        </p:txBody>
      </p:sp>
      <p:sp>
        <p:nvSpPr>
          <p:cNvPr id="21" name="正方形/長方形 20"/>
          <p:cNvSpPr/>
          <p:nvPr/>
        </p:nvSpPr>
        <p:spPr>
          <a:xfrm>
            <a:off x="2664160" y="4772943"/>
            <a:ext cx="838800" cy="46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 smtClean="0">
                <a:solidFill>
                  <a:srgbClr val="172A8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800" b="1" dirty="0">
              <a:solidFill>
                <a:srgbClr val="172A88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135</TotalTime>
  <Words>181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18</cp:revision>
  <cp:lastPrinted>2013-10-11T08:12:09Z</cp:lastPrinted>
  <dcterms:created xsi:type="dcterms:W3CDTF">2013-08-07T01:16:52Z</dcterms:created>
  <dcterms:modified xsi:type="dcterms:W3CDTF">2014-06-23T05:52:04Z</dcterms:modified>
</cp:coreProperties>
</file>