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3816350" cy="5545138"/>
  <p:notesSz cx="7318375" cy="10450513"/>
  <p:defaultTextStyle>
    <a:defPPr>
      <a:defRPr lang="ja-JP"/>
    </a:defPPr>
    <a:lvl1pPr marL="0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1pPr>
    <a:lvl2pPr marL="255262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2pPr>
    <a:lvl3pPr marL="510523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3pPr>
    <a:lvl4pPr marL="765784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4pPr>
    <a:lvl5pPr marL="1021046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72A88"/>
    <a:srgbClr val="000000"/>
    <a:srgbClr val="4C4948"/>
    <a:srgbClr val="906E30"/>
    <a:srgbClr val="A4723A"/>
    <a:srgbClr val="664724"/>
    <a:srgbClr val="645226"/>
    <a:srgbClr val="640000"/>
    <a:srgbClr val="3E00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55" d="100"/>
          <a:sy n="155" d="100"/>
        </p:scale>
        <p:origin x="-1704" y="-90"/>
      </p:cViewPr>
      <p:guideLst>
        <p:guide orient="horz" pos="1746"/>
        <p:guide pos="12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44750" y="1304925"/>
            <a:ext cx="2428875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5262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10523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784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1046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86226" y="907504"/>
            <a:ext cx="3243898" cy="1930529"/>
          </a:xfrm>
          <a:prstGeom prst="rect">
            <a:avLst/>
          </a:prstGeom>
        </p:spPr>
        <p:txBody>
          <a:bodyPr lIns="45811" tIns="22906" rIns="45811" bIns="22906" anchor="b"/>
          <a:lstStyle>
            <a:lvl1pPr algn="ctr">
              <a:defRPr sz="2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7044" y="2912482"/>
            <a:ext cx="2862262" cy="1338791"/>
          </a:xfrm>
          <a:prstGeom prst="rect">
            <a:avLst/>
          </a:prstGeom>
        </p:spPr>
        <p:txBody>
          <a:bodyPr lIns="45811" tIns="22906" rIns="45811" bIns="22906"/>
          <a:lstStyle>
            <a:lvl1pPr marL="0" indent="0" algn="ctr">
              <a:buNone/>
              <a:defRPr sz="1000"/>
            </a:lvl1pPr>
            <a:lvl2pPr marL="194767" indent="0" algn="ctr">
              <a:buNone/>
              <a:defRPr sz="900"/>
            </a:lvl2pPr>
            <a:lvl3pPr marL="389535" indent="0" algn="ctr">
              <a:buNone/>
              <a:defRPr sz="800"/>
            </a:lvl3pPr>
            <a:lvl4pPr marL="584302" indent="0" algn="ctr">
              <a:buNone/>
              <a:defRPr sz="700"/>
            </a:lvl4pPr>
            <a:lvl5pPr marL="779070" indent="0" algn="ctr">
              <a:buNone/>
              <a:defRPr sz="700"/>
            </a:lvl5pPr>
            <a:lvl6pPr marL="973837" indent="0" algn="ctr">
              <a:buNone/>
              <a:defRPr sz="700"/>
            </a:lvl6pPr>
            <a:lvl7pPr marL="1168604" indent="0" algn="ctr">
              <a:buNone/>
              <a:defRPr sz="700"/>
            </a:lvl7pPr>
            <a:lvl8pPr marL="1363371" indent="0" algn="ctr">
              <a:buNone/>
              <a:defRPr sz="700"/>
            </a:lvl8pPr>
            <a:lvl9pPr marL="1558139" indent="0" algn="ctr">
              <a:buNone/>
              <a:defRPr sz="7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579" y="295375"/>
            <a:ext cx="3291193" cy="1071743"/>
          </a:xfrm>
          <a:prstGeom prst="rect">
            <a:avLst/>
          </a:prstGeom>
        </p:spPr>
        <p:txBody>
          <a:bodyPr lIns="45811" tIns="22906" rIns="45811" bIns="22906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62579" y="1476067"/>
            <a:ext cx="3291193" cy="3518673"/>
          </a:xfrm>
          <a:prstGeom prst="rect">
            <a:avLst/>
          </a:prstGeom>
        </p:spPr>
        <p:txBody>
          <a:bodyPr vert="eaVert" lIns="45811" tIns="22906" rIns="45811" bIns="22906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731076" y="295228"/>
            <a:ext cx="822900" cy="4699248"/>
          </a:xfrm>
          <a:prstGeom prst="rect">
            <a:avLst/>
          </a:prstGeom>
        </p:spPr>
        <p:txBody>
          <a:bodyPr vert="eaVert" lIns="45811" tIns="22906" rIns="45811" bIns="22906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62374" y="295228"/>
            <a:ext cx="2420997" cy="4699248"/>
          </a:xfrm>
          <a:prstGeom prst="rect">
            <a:avLst/>
          </a:prstGeom>
        </p:spPr>
        <p:txBody>
          <a:bodyPr vert="eaVert" lIns="45811" tIns="22906" rIns="45811" bIns="22906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579" y="295375"/>
            <a:ext cx="3291193" cy="1071743"/>
          </a:xfrm>
          <a:prstGeom prst="rect">
            <a:avLst/>
          </a:prstGeom>
        </p:spPr>
        <p:txBody>
          <a:bodyPr lIns="45811" tIns="22906" rIns="45811" bIns="22906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2579" y="1476067"/>
            <a:ext cx="3291193" cy="3518673"/>
          </a:xfrm>
          <a:prstGeom prst="rect">
            <a:avLst/>
          </a:prstGeom>
        </p:spPr>
        <p:txBody>
          <a:bodyPr lIns="45811" tIns="22906" rIns="45811" bIns="22906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0387" y="1382436"/>
            <a:ext cx="3291602" cy="2306623"/>
          </a:xfrm>
          <a:prstGeom prst="rect">
            <a:avLst/>
          </a:prstGeom>
        </p:spPr>
        <p:txBody>
          <a:bodyPr lIns="45811" tIns="22906" rIns="45811" bIns="22906" anchor="b"/>
          <a:lstStyle>
            <a:lvl1pPr>
              <a:defRPr sz="2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0387" y="3710880"/>
            <a:ext cx="3291602" cy="1212998"/>
          </a:xfrm>
          <a:prstGeom prst="rect">
            <a:avLst/>
          </a:prstGeom>
        </p:spPr>
        <p:txBody>
          <a:bodyPr lIns="45811" tIns="22906" rIns="45811" bIns="22906"/>
          <a:lstStyle>
            <a:lvl1pPr marL="0" indent="0">
              <a:buNone/>
              <a:defRPr sz="1000">
                <a:solidFill>
                  <a:schemeClr val="tx1"/>
                </a:solidFill>
              </a:defRPr>
            </a:lvl1pPr>
            <a:lvl2pPr marL="19476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2pPr>
            <a:lvl3pPr marL="389535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3pPr>
            <a:lvl4pPr marL="58430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77907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97383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168604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363371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155813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579" y="295375"/>
            <a:ext cx="3291193" cy="1071743"/>
          </a:xfrm>
          <a:prstGeom prst="rect">
            <a:avLst/>
          </a:prstGeom>
        </p:spPr>
        <p:txBody>
          <a:bodyPr lIns="45811" tIns="22906" rIns="45811" bIns="22906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62374" y="1476136"/>
            <a:ext cx="1621949" cy="3518339"/>
          </a:xfrm>
          <a:prstGeom prst="rect">
            <a:avLst/>
          </a:prstGeom>
        </p:spPr>
        <p:txBody>
          <a:bodyPr lIns="45811" tIns="22906" rIns="45811" bIns="22906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32027" y="1476136"/>
            <a:ext cx="1621949" cy="3518339"/>
          </a:xfrm>
          <a:prstGeom prst="rect">
            <a:avLst/>
          </a:prstGeom>
        </p:spPr>
        <p:txBody>
          <a:bodyPr lIns="45811" tIns="22906" rIns="45811" bIns="22906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1" y="295228"/>
            <a:ext cx="3291602" cy="1071804"/>
          </a:xfrm>
          <a:prstGeom prst="rect">
            <a:avLst/>
          </a:prstGeom>
        </p:spPr>
        <p:txBody>
          <a:bodyPr lIns="45811" tIns="22906" rIns="45811" bIns="22906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2871" y="1359329"/>
            <a:ext cx="1614495" cy="666186"/>
          </a:xfrm>
          <a:prstGeom prst="rect">
            <a:avLst/>
          </a:prstGeom>
        </p:spPr>
        <p:txBody>
          <a:bodyPr lIns="45811" tIns="22906" rIns="45811" bIns="22906"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71" y="2025515"/>
            <a:ext cx="1614495" cy="2979229"/>
          </a:xfrm>
          <a:prstGeom prst="rect">
            <a:avLst/>
          </a:prstGeom>
        </p:spPr>
        <p:txBody>
          <a:bodyPr lIns="45811" tIns="22906" rIns="45811" bIns="22906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932027" y="1359329"/>
            <a:ext cx="1622446" cy="666186"/>
          </a:xfrm>
          <a:prstGeom prst="rect">
            <a:avLst/>
          </a:prstGeom>
        </p:spPr>
        <p:txBody>
          <a:bodyPr lIns="45811" tIns="22906" rIns="45811" bIns="22906"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932027" y="2025515"/>
            <a:ext cx="1622446" cy="2979229"/>
          </a:xfrm>
          <a:prstGeom prst="rect">
            <a:avLst/>
          </a:prstGeom>
        </p:spPr>
        <p:txBody>
          <a:bodyPr lIns="45811" tIns="22906" rIns="45811" bIns="22906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579" y="295375"/>
            <a:ext cx="3291193" cy="1071743"/>
          </a:xfrm>
          <a:prstGeom prst="rect">
            <a:avLst/>
          </a:prstGeom>
        </p:spPr>
        <p:txBody>
          <a:bodyPr lIns="45811" tIns="22906" rIns="45811" bIns="22906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  <a:prstGeom prst="rect">
            <a:avLst/>
          </a:prstGeom>
        </p:spPr>
        <p:txBody>
          <a:bodyPr lIns="45811" tIns="22906" rIns="45811" bIns="22906" anchor="b"/>
          <a:lstStyle>
            <a:lvl1pPr>
              <a:defRPr sz="1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22446" y="798398"/>
            <a:ext cx="1932027" cy="3940642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  <a:prstGeom prst="rect">
            <a:avLst/>
          </a:prstGeom>
        </p:spPr>
        <p:txBody>
          <a:bodyPr lIns="45811" tIns="22906" rIns="45811" bIns="22906"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  <a:prstGeom prst="rect">
            <a:avLst/>
          </a:prstGeom>
        </p:spPr>
        <p:txBody>
          <a:bodyPr lIns="45811" tIns="22906" rIns="45811" bIns="22906" anchor="b"/>
          <a:lstStyle>
            <a:lvl1pPr>
              <a:defRPr sz="1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22446" y="798398"/>
            <a:ext cx="1932027" cy="3940642"/>
          </a:xfrm>
          <a:prstGeom prst="rect">
            <a:avLst/>
          </a:prstGeom>
        </p:spPr>
        <p:txBody>
          <a:bodyPr lIns="45811" tIns="22906" rIns="45811" bIns="22906" anchor="t"/>
          <a:lstStyle>
            <a:lvl1pPr marL="0" indent="0">
              <a:buNone/>
              <a:defRPr sz="1400"/>
            </a:lvl1pPr>
            <a:lvl2pPr marL="194767" indent="0">
              <a:buNone/>
              <a:defRPr sz="1200"/>
            </a:lvl2pPr>
            <a:lvl3pPr marL="389535" indent="0">
              <a:buNone/>
              <a:defRPr sz="1000"/>
            </a:lvl3pPr>
            <a:lvl4pPr marL="584302" indent="0">
              <a:buNone/>
              <a:defRPr sz="900"/>
            </a:lvl4pPr>
            <a:lvl5pPr marL="779070" indent="0">
              <a:buNone/>
              <a:defRPr sz="900"/>
            </a:lvl5pPr>
            <a:lvl6pPr marL="973837" indent="0">
              <a:buNone/>
              <a:defRPr sz="900"/>
            </a:lvl6pPr>
            <a:lvl7pPr marL="1168604" indent="0">
              <a:buNone/>
              <a:defRPr sz="900"/>
            </a:lvl7pPr>
            <a:lvl8pPr marL="1363371" indent="0">
              <a:buNone/>
              <a:defRPr sz="900"/>
            </a:lvl8pPr>
            <a:lvl9pPr marL="1558139" indent="0">
              <a:buNone/>
              <a:defRPr sz="9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  <a:prstGeom prst="rect">
            <a:avLst/>
          </a:prstGeom>
        </p:spPr>
        <p:txBody>
          <a:bodyPr lIns="45811" tIns="22906" rIns="45811" bIns="22906"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262579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6/23/2014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63806" y="5139199"/>
            <a:ext cx="1288739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95132" y="5139199"/>
            <a:ext cx="858640" cy="295375"/>
          </a:xfrm>
          <a:prstGeom prst="rect">
            <a:avLst/>
          </a:prstGeom>
        </p:spPr>
        <p:txBody>
          <a:bodyPr lIns="45811" tIns="22906" rIns="45811" bIns="22906"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229057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458114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687172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916229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97031" indent="-97031" algn="l" defTabSz="388920" rtl="0" fontAlgn="base">
        <a:lnSpc>
          <a:spcPct val="90000"/>
        </a:lnSpc>
        <a:spcBef>
          <a:spcPts val="426"/>
        </a:spcBef>
        <a:spcAft>
          <a:spcPct val="0"/>
        </a:spcAft>
        <a:buFont typeface="Arial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291889" indent="-97031" algn="l" defTabSz="388920" rtl="0" fontAlgn="base">
        <a:lnSpc>
          <a:spcPct val="90000"/>
        </a:lnSpc>
        <a:spcBef>
          <a:spcPts val="213"/>
        </a:spcBef>
        <a:spcAft>
          <a:spcPct val="0"/>
        </a:spcAft>
        <a:buFont typeface="Arial" pitchFamily="34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86747" indent="-97031" algn="l" defTabSz="388920" rtl="0" fontAlgn="base">
        <a:lnSpc>
          <a:spcPct val="90000"/>
        </a:lnSpc>
        <a:spcBef>
          <a:spcPts val="213"/>
        </a:spcBef>
        <a:spcAft>
          <a:spcPct val="0"/>
        </a:spcAft>
        <a:buFont typeface="Arial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681604" indent="-97031" algn="l" defTabSz="388920" rtl="0" fontAlgn="base">
        <a:lnSpc>
          <a:spcPct val="90000"/>
        </a:lnSpc>
        <a:spcBef>
          <a:spcPts val="213"/>
        </a:spcBef>
        <a:spcAft>
          <a:spcPct val="0"/>
        </a:spcAft>
        <a:buFont typeface="Arial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75667" indent="-97031" algn="l" defTabSz="388920" rtl="0" fontAlgn="base">
        <a:lnSpc>
          <a:spcPct val="90000"/>
        </a:lnSpc>
        <a:spcBef>
          <a:spcPts val="213"/>
        </a:spcBef>
        <a:spcAft>
          <a:spcPct val="0"/>
        </a:spcAft>
        <a:buFont typeface="Arial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1220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6598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0755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55522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19476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9535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84302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7907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97383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168604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63371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58139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/>
          <p:cNvSpPr>
            <a:spLocks noChangeArrowheads="1"/>
          </p:cNvSpPr>
          <p:nvPr/>
        </p:nvSpPr>
        <p:spPr bwMode="auto">
          <a:xfrm>
            <a:off x="0" y="0"/>
            <a:ext cx="3816350" cy="5541963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15" name="正方形/長方形 14"/>
          <p:cNvSpPr>
            <a:spLocks noChangeArrowheads="1"/>
          </p:cNvSpPr>
          <p:nvPr/>
        </p:nvSpPr>
        <p:spPr bwMode="auto">
          <a:xfrm>
            <a:off x="109538" y="107950"/>
            <a:ext cx="3600450" cy="5327650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16" name="正方形/長方形 15"/>
          <p:cNvSpPr>
            <a:spLocks noChangeArrowheads="1"/>
          </p:cNvSpPr>
          <p:nvPr/>
        </p:nvSpPr>
        <p:spPr bwMode="auto">
          <a:xfrm>
            <a:off x="179388" y="179388"/>
            <a:ext cx="3455987" cy="5181600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cxnSp>
        <p:nvCxnSpPr>
          <p:cNvPr id="17" name="直線矢印コネクタ 7"/>
          <p:cNvCxnSpPr>
            <a:cxnSpLocks noChangeShapeType="1"/>
          </p:cNvCxnSpPr>
          <p:nvPr/>
        </p:nvCxnSpPr>
        <p:spPr bwMode="auto">
          <a:xfrm flipV="1">
            <a:off x="107950" y="3736975"/>
            <a:ext cx="3598863" cy="11113"/>
          </a:xfrm>
          <a:prstGeom prst="straightConnector1">
            <a:avLst/>
          </a:prstGeom>
          <a:noFill/>
          <a:ln w="19050" algn="ctr">
            <a:solidFill>
              <a:srgbClr val="FF000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8" name="直線矢印コネクタ 12"/>
          <p:cNvCxnSpPr>
            <a:cxnSpLocks noChangeShapeType="1"/>
          </p:cNvCxnSpPr>
          <p:nvPr/>
        </p:nvCxnSpPr>
        <p:spPr bwMode="auto">
          <a:xfrm flipV="1">
            <a:off x="180975" y="5180013"/>
            <a:ext cx="3455988" cy="15875"/>
          </a:xfrm>
          <a:prstGeom prst="straightConnector1">
            <a:avLst/>
          </a:prstGeom>
          <a:noFill/>
          <a:ln w="19050" algn="ctr">
            <a:solidFill>
              <a:srgbClr val="0070C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9" name="直線矢印コネクタ 13"/>
          <p:cNvCxnSpPr>
            <a:cxnSpLocks noChangeShapeType="1"/>
          </p:cNvCxnSpPr>
          <p:nvPr/>
        </p:nvCxnSpPr>
        <p:spPr bwMode="auto">
          <a:xfrm>
            <a:off x="-11113" y="2574925"/>
            <a:ext cx="3814763" cy="0"/>
          </a:xfrm>
          <a:prstGeom prst="straightConnector1">
            <a:avLst/>
          </a:prstGeom>
          <a:noFill/>
          <a:ln w="19050" algn="ctr">
            <a:solidFill>
              <a:schemeClr val="tx1"/>
            </a:solidFill>
            <a:miter lim="800000"/>
            <a:headEnd type="arrow" w="med" len="med"/>
            <a:tailEnd type="arrow" w="med" len="med"/>
          </a:ln>
        </p:spPr>
      </p:cxnSp>
      <p:sp>
        <p:nvSpPr>
          <p:cNvPr id="20" name="PubRRectCallout"/>
          <p:cNvSpPr>
            <a:spLocks noEditPoints="1" noChangeArrowheads="1"/>
          </p:cNvSpPr>
          <p:nvPr/>
        </p:nvSpPr>
        <p:spPr bwMode="auto">
          <a:xfrm>
            <a:off x="895350" y="1536700"/>
            <a:ext cx="2025650" cy="968375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964 h 21600"/>
              <a:gd name="T4" fmla="*/ 778983 w 21600"/>
              <a:gd name="T5" fmla="*/ 967635 h 21600"/>
              <a:gd name="T6" fmla="*/ 977463 w 21600"/>
              <a:gd name="T7" fmla="*/ 773974 h 21600"/>
              <a:gd name="T8" fmla="*/ 1954925 w 21600"/>
              <a:gd name="T9" fmla="*/ 38696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28398" dir="3806097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9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2" name="PubRRectCallout"/>
          <p:cNvSpPr>
            <a:spLocks noEditPoints="1" noChangeArrowheads="1"/>
          </p:cNvSpPr>
          <p:nvPr/>
        </p:nvSpPr>
        <p:spPr bwMode="auto">
          <a:xfrm>
            <a:off x="895350" y="2695575"/>
            <a:ext cx="2025650" cy="966788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642 h 21600"/>
              <a:gd name="T4" fmla="*/ 778983 w 21600"/>
              <a:gd name="T5" fmla="*/ 966828 h 21600"/>
              <a:gd name="T6" fmla="*/ 977463 w 21600"/>
              <a:gd name="T7" fmla="*/ 773328 h 21600"/>
              <a:gd name="T8" fmla="*/ 1954925 w 21600"/>
              <a:gd name="T9" fmla="*/ 386642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28398" dir="3806097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5" name="PubRRectCallout"/>
          <p:cNvSpPr>
            <a:spLocks noEditPoints="1" noChangeArrowheads="1"/>
          </p:cNvSpPr>
          <p:nvPr/>
        </p:nvSpPr>
        <p:spPr bwMode="auto">
          <a:xfrm>
            <a:off x="895350" y="3971925"/>
            <a:ext cx="2025650" cy="1154113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486368 h 21600"/>
              <a:gd name="T4" fmla="*/ 778983 w 21600"/>
              <a:gd name="T5" fmla="*/ 1216202 h 21600"/>
              <a:gd name="T6" fmla="*/ 977463 w 21600"/>
              <a:gd name="T7" fmla="*/ 972793 h 21600"/>
              <a:gd name="T8" fmla="*/ 1954925 w 21600"/>
              <a:gd name="T9" fmla="*/ 48636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28398" dir="3806097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endParaRPr lang="en-US" altLang="ja-JP" sz="7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26" name="正方形/長方形 4"/>
          <p:cNvSpPr>
            <a:spLocks noChangeArrowheads="1"/>
          </p:cNvSpPr>
          <p:nvPr/>
        </p:nvSpPr>
        <p:spPr bwMode="auto">
          <a:xfrm>
            <a:off x="301625" y="511175"/>
            <a:ext cx="3211513" cy="595313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2F5597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このテンプレートはポストカードサイズ（</a:t>
            </a:r>
            <a:r>
              <a:rPr lang="en-US" altLang="ja-JP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148×100</a:t>
            </a:r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" name="図 19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2274"/>
            <a:ext cx="3816350" cy="5528385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799265" y="302985"/>
            <a:ext cx="2246953" cy="230925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pPr algn="ctr"/>
            <a:r>
              <a:rPr lang="ja-JP" altLang="en-US" sz="12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企業サポートはお任せください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315634" y="653165"/>
            <a:ext cx="3214214" cy="1018320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/>
            <a:r>
              <a:rPr lang="ja-JP" altLang="en-US" sz="24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お客様ニーズを</a:t>
            </a:r>
          </a:p>
          <a:p>
            <a:pPr algn="ctr">
              <a:lnSpc>
                <a:spcPts val="4709"/>
              </a:lnSpc>
            </a:pPr>
            <a:r>
              <a:rPr lang="ja-JP" altLang="en-US" sz="32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ＩＴで解決します</a:t>
            </a:r>
            <a:r>
              <a:rPr lang="en-US" altLang="ja-JP" sz="32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!</a:t>
            </a:r>
            <a:endParaRPr lang="ja-JP" altLang="en-US" sz="3200" dirty="0">
              <a:solidFill>
                <a:schemeClr val="bg1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687856" y="1903824"/>
            <a:ext cx="2469771" cy="323258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pPr algn="ctr"/>
            <a:r>
              <a:rPr lang="en-US" altLang="ja-JP" sz="1800" dirty="0">
                <a:solidFill>
                  <a:srgbClr val="172A88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ASKUL INNOVATION </a:t>
            </a:r>
            <a:r>
              <a:rPr lang="en-US" altLang="ja-JP" sz="1800" dirty="0" err="1">
                <a:solidFill>
                  <a:srgbClr val="172A88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Inc</a:t>
            </a:r>
            <a:endParaRPr lang="ja-JP" altLang="en-US" sz="1800" dirty="0">
              <a:solidFill>
                <a:srgbClr val="172A88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315634" y="2270390"/>
            <a:ext cx="3214214" cy="332876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>
              <a:lnSpc>
                <a:spcPts val="1202"/>
              </a:lnSpc>
            </a:pPr>
            <a:r>
              <a:rPr lang="ja-JP" altLang="en-US" sz="800" dirty="0">
                <a:solidFill>
                  <a:srgbClr val="4C4948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私たち</a:t>
            </a:r>
            <a:r>
              <a:rPr lang="en-US" altLang="ja-JP" sz="800" dirty="0" err="1">
                <a:solidFill>
                  <a:srgbClr val="4C4948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Askul</a:t>
            </a:r>
            <a:r>
              <a:rPr lang="en-US" altLang="ja-JP" sz="800" dirty="0">
                <a:solidFill>
                  <a:srgbClr val="4C4948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 INNOVATION </a:t>
            </a:r>
            <a:r>
              <a:rPr lang="en-US" altLang="ja-JP" sz="800" dirty="0" err="1">
                <a:solidFill>
                  <a:srgbClr val="4C4948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Inc</a:t>
            </a:r>
            <a:r>
              <a:rPr lang="ja-JP" altLang="en-US" sz="800" dirty="0">
                <a:solidFill>
                  <a:srgbClr val="4C4948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は、</a:t>
            </a:r>
            <a:r>
              <a:rPr lang="en-US" altLang="ja-JP" sz="800" dirty="0">
                <a:solidFill>
                  <a:srgbClr val="4C4948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IT</a:t>
            </a:r>
            <a:r>
              <a:rPr lang="ja-JP" altLang="en-US" sz="800" dirty="0">
                <a:solidFill>
                  <a:srgbClr val="4C4948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のソリューションをご提案し、</a:t>
            </a:r>
          </a:p>
          <a:p>
            <a:pPr algn="ctr">
              <a:lnSpc>
                <a:spcPts val="1202"/>
              </a:lnSpc>
            </a:pPr>
            <a:r>
              <a:rPr lang="ja-JP" altLang="en-US" sz="800" dirty="0">
                <a:solidFill>
                  <a:srgbClr val="4C4948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皆様の業務のより良い環境づくりに貢献する会社です。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329667" y="3024554"/>
            <a:ext cx="1154942" cy="569480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/>
            <a:r>
              <a:rPr lang="en-US" altLang="ja-JP" sz="17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IT</a:t>
            </a:r>
            <a:r>
              <a:rPr lang="ja-JP" altLang="en-US" sz="17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コンサル</a:t>
            </a:r>
          </a:p>
          <a:p>
            <a:pPr algn="ctr"/>
            <a:r>
              <a:rPr lang="ja-JP" altLang="en-US" sz="17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ティング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1379392" y="2865688"/>
            <a:ext cx="1053667" cy="831090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/>
            <a:r>
              <a:rPr lang="zh-TW" altLang="en-US" sz="17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業務</a:t>
            </a:r>
          </a:p>
          <a:p>
            <a:pPr algn="ctr"/>
            <a:r>
              <a:rPr lang="zh-TW" altLang="en-US" sz="17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効率化</a:t>
            </a:r>
          </a:p>
          <a:p>
            <a:pPr algn="ctr"/>
            <a:r>
              <a:rPr lang="zh-TW" altLang="en-US" sz="17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支援</a:t>
            </a:r>
            <a:endParaRPr lang="ja-JP" altLang="en-US" sz="1700" dirty="0">
              <a:solidFill>
                <a:schemeClr val="bg1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2388019" y="2865688"/>
            <a:ext cx="1059175" cy="831090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/>
            <a:r>
              <a:rPr lang="ja-JP" altLang="en-US" sz="17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業務</a:t>
            </a:r>
          </a:p>
          <a:p>
            <a:pPr algn="ctr"/>
            <a:r>
              <a:rPr lang="ja-JP" altLang="en-US" sz="17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アドバイス</a:t>
            </a:r>
          </a:p>
          <a:p>
            <a:pPr algn="ctr"/>
            <a:r>
              <a:rPr lang="ja-JP" altLang="en-US" sz="17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支援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1085985" y="4112278"/>
            <a:ext cx="1631400" cy="230925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pPr algn="ctr"/>
            <a:r>
              <a:rPr lang="ja-JP" altLang="en-US" sz="1200" dirty="0">
                <a:solidFill>
                  <a:schemeClr val="bg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まずはご連絡ください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706647" y="4885582"/>
            <a:ext cx="1907396" cy="169370"/>
          </a:xfrm>
          <a:prstGeom prst="rect">
            <a:avLst/>
          </a:prstGeom>
        </p:spPr>
        <p:txBody>
          <a:bodyPr lIns="45811" tIns="22906" rIns="45811" bIns="22906">
            <a:spAutoFit/>
          </a:bodyPr>
          <a:lstStyle/>
          <a:p>
            <a:r>
              <a:rPr lang="zh-TW" altLang="en-US" sz="8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〒</a:t>
            </a:r>
            <a:r>
              <a:rPr lang="en-US" altLang="zh-TW" sz="8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135-0061 </a:t>
            </a:r>
            <a:r>
              <a:rPr lang="zh-TW" altLang="en-US" sz="8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東京都江東区豊洲</a:t>
            </a:r>
            <a:r>
              <a:rPr lang="en-US" altLang="zh-TW" sz="8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3-2-3</a:t>
            </a:r>
            <a:endParaRPr lang="ja-JP" altLang="en-US" sz="800" dirty="0"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706647" y="4634685"/>
            <a:ext cx="1439039" cy="261703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en-US" altLang="ja-JP" sz="14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03-1234-1111</a:t>
            </a:r>
            <a:endParaRPr lang="ja-JP" altLang="en-US" sz="14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706647" y="5073831"/>
            <a:ext cx="1309196" cy="184759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en-US" altLang="ja-JP" sz="90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http://www.askult.com/</a:t>
            </a:r>
            <a:endParaRPr lang="ja-JP" altLang="en-US" sz="900" dirty="0">
              <a:latin typeface="HGSｺﾞｼｯｸE" panose="020B0900000000000000" pitchFamily="50" charset="-128"/>
              <a:ea typeface="HGSｺﾞｼｯｸE" panose="020B0900000000000000" pitchFamily="50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389385" y="4683429"/>
            <a:ext cx="259230" cy="169370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pPr algn="ctr"/>
            <a:r>
              <a:rPr lang="en-US" altLang="ja-JP" sz="8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TEL</a:t>
            </a:r>
            <a:endParaRPr lang="ja-JP" altLang="en-US" sz="8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370149" y="4894624"/>
            <a:ext cx="297702" cy="169370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pPr algn="ctr"/>
            <a:r>
              <a:rPr lang="ja-JP" altLang="en-US" sz="8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住所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384576" y="5092051"/>
            <a:ext cx="268848" cy="169370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pPr algn="ctr"/>
            <a:r>
              <a:rPr lang="en-US" altLang="ja-JP" sz="8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URL</a:t>
            </a:r>
            <a:endParaRPr lang="ja-JP" altLang="en-US" sz="8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267280" y="4435811"/>
            <a:ext cx="2951168" cy="234696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r>
              <a:rPr lang="ja-JP" altLang="en-US" sz="1200" dirty="0">
                <a:solidFill>
                  <a:srgbClr val="0054A7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お問い合わせ：</a:t>
            </a:r>
            <a:r>
              <a:rPr lang="en-US" altLang="ja-JP" sz="12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ASKUL INNOVATION </a:t>
            </a:r>
            <a:r>
              <a:rPr lang="en-US" altLang="ja-JP" sz="1200" dirty="0" err="1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Inc</a:t>
            </a:r>
            <a:endParaRPr lang="ja-JP" altLang="en-US" sz="1200" dirty="0"/>
          </a:p>
        </p:txBody>
      </p:sp>
      <p:sp>
        <p:nvSpPr>
          <p:cNvPr id="21" name="正方形/長方形 20"/>
          <p:cNvSpPr/>
          <p:nvPr/>
        </p:nvSpPr>
        <p:spPr>
          <a:xfrm>
            <a:off x="2664160" y="4772943"/>
            <a:ext cx="838800" cy="4680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800" b="1" dirty="0" smtClean="0">
                <a:solidFill>
                  <a:srgbClr val="172A88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  <a:endParaRPr kumimoji="1" lang="ja-JP" altLang="en-US" sz="800" b="1" dirty="0">
              <a:solidFill>
                <a:srgbClr val="172A88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135</TotalTime>
  <Words>181</Words>
  <Application>Microsoft Office PowerPoint</Application>
  <PresentationFormat>ユーザー設定</PresentationFormat>
  <Paragraphs>39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aida</cp:lastModifiedBy>
  <cp:revision>18</cp:revision>
  <cp:lastPrinted>2013-10-11T08:12:09Z</cp:lastPrinted>
  <dcterms:created xsi:type="dcterms:W3CDTF">2013-08-07T01:16:52Z</dcterms:created>
  <dcterms:modified xsi:type="dcterms:W3CDTF">2014-06-23T05:52:04Z</dcterms:modified>
</cp:coreProperties>
</file>

<file path=docProps/thumbnail.jpeg>
</file>