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96"/>
    <a:srgbClr val="E60012"/>
    <a:srgbClr val="EB6100"/>
    <a:srgbClr val="E81673"/>
    <a:srgbClr val="036EB8"/>
    <a:srgbClr val="E85298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2" y="-48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1836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478172" y="1939363"/>
            <a:ext cx="2952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978556" y="1939363"/>
            <a:ext cx="2952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7468035" y="1939363"/>
            <a:ext cx="2952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69" y="1589392"/>
            <a:ext cx="1060706" cy="106070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590" y="1589392"/>
            <a:ext cx="1060706" cy="106070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172" y="1589392"/>
            <a:ext cx="1060706" cy="1060706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602016" y="754088"/>
            <a:ext cx="8956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n w="12700">
                  <a:solidFill>
                    <a:schemeClr val="bg1"/>
                  </a:solidFill>
                </a:ln>
                <a:solidFill>
                  <a:srgbClr val="E8529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アスクルクリーニングのキャンペーン情報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2114" y="1562055"/>
            <a:ext cx="53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8</a:t>
            </a:r>
            <a:endParaRPr lang="ja-JP" altLang="en-US" sz="4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64579" y="213984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941335" y="1562055"/>
            <a:ext cx="53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endParaRPr lang="ja-JP" altLang="en-US" sz="4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237226" y="1562055"/>
            <a:ext cx="8931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endParaRPr lang="ja-JP" altLang="en-US" sz="4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19641" y="4110447"/>
            <a:ext cx="3090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036EB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専用洗剤と高圧洗浄でホコリ・カビ・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036EB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ダニ・タバコのヤニを徹底除去。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036EB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冷房効率もアップ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19641" y="4781717"/>
            <a:ext cx="236475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エアコンクリーニング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20243" y="5026306"/>
            <a:ext cx="5405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台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944565" y="5095468"/>
            <a:ext cx="20810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9,800</a:t>
            </a:r>
            <a:endParaRPr lang="ja-JP" altLang="en-US" sz="5400" dirty="0">
              <a:solidFill>
                <a:srgbClr val="E6001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19641" y="5286293"/>
            <a:ext cx="67197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8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￥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19641" y="5934506"/>
            <a:ext cx="30570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天井埋め込みタイプ・室外機洗浄コースも</a:t>
            </a:r>
          </a:p>
          <a:p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ございます。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899318" y="4110447"/>
            <a:ext cx="32082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8167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加熱蝶理器・シンク・床・壁の頑固な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8167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汚れを除去。清潔なキッチンでお料理の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8167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腕も磨きましよう。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911175" y="4775103"/>
            <a:ext cx="236475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キッチンクリーニング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911175" y="5029025"/>
            <a:ext cx="75854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か所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329509" y="5095468"/>
            <a:ext cx="25170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14,800</a:t>
            </a:r>
            <a:endParaRPr lang="ja-JP" altLang="en-US" sz="5400" dirty="0">
              <a:solidFill>
                <a:srgbClr val="E6001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92931" y="5934506"/>
            <a:ext cx="3081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レンジフード・魚焼きグリルは別料金と</a:t>
            </a:r>
          </a:p>
          <a:p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なります。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380188" y="4110447"/>
            <a:ext cx="3043063" cy="93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B6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自分ではあまり手を付けたくない壁・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B6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天井の黒カビや浴槽の湯垢、排水口の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B6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ヌメリをすっきり落として快適な</a:t>
            </a:r>
          </a:p>
          <a:p>
            <a:pPr>
              <a:lnSpc>
                <a:spcPts val="1600"/>
              </a:lnSpc>
            </a:pPr>
            <a:r>
              <a:rPr lang="ja-JP" altLang="en-US" sz="1300" dirty="0">
                <a:solidFill>
                  <a:srgbClr val="EB6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バスタイムを！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7380188" y="4935874"/>
            <a:ext cx="19287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浴室クリーニング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801191" y="5095468"/>
            <a:ext cx="25170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endParaRPr lang="ja-JP" altLang="en-US" sz="5400" dirty="0">
              <a:solidFill>
                <a:srgbClr val="E6001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379712" y="5934506"/>
            <a:ext cx="30497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オプションで浴室暖房乾燥機（換気扇）</a:t>
            </a:r>
          </a:p>
          <a:p>
            <a:r>
              <a:rPr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洗浄も承ります。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20570" y="6712306"/>
            <a:ext cx="3518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009E9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アスクルクリーニング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20570" y="7133870"/>
            <a:ext cx="24753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rgbClr val="009E9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1600" dirty="0">
                <a:solidFill>
                  <a:srgbClr val="009E9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1600" dirty="0">
              <a:solidFill>
                <a:srgbClr val="009E96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748138" y="6622325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お問い合わせは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748138" y="6842468"/>
            <a:ext cx="4724370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47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437601" y="213984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55358" y="213984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909872" y="5286293"/>
            <a:ext cx="67197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8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￥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344488" y="5286293"/>
            <a:ext cx="67197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800" dirty="0"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￥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59" y="312397"/>
            <a:ext cx="4669546" cy="335281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03" y="279995"/>
            <a:ext cx="1249683" cy="107594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531" y="254485"/>
            <a:ext cx="3889256" cy="39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33</TotalTime>
  <Words>261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10</cp:revision>
  <cp:lastPrinted>2013-04-25T06:18:16Z</cp:lastPrinted>
  <dcterms:created xsi:type="dcterms:W3CDTF">2013-08-07T01:20:38Z</dcterms:created>
  <dcterms:modified xsi:type="dcterms:W3CDTF">2014-06-20T06:21:02Z</dcterms:modified>
</cp:coreProperties>
</file>