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EE0000"/>
    <a:srgbClr val="000099"/>
    <a:srgbClr val="F0F4FA"/>
    <a:srgbClr val="E8EEF8"/>
    <a:srgbClr val="203864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-96" y="-58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8"/>
            <a:ext cx="10908342" cy="7775127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41" y="2364238"/>
            <a:ext cx="3093726" cy="3383287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868" y="2364238"/>
            <a:ext cx="3093726" cy="3383287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9114" y="2364238"/>
            <a:ext cx="3093726" cy="3383287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784937" y="3994238"/>
            <a:ext cx="28521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バンパーの擦り傷、ヘコミから</a:t>
            </a:r>
          </a:p>
          <a:p>
            <a:pPr>
              <a:lnSpc>
                <a:spcPts val="2400"/>
              </a:lnSpc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ドアパネル・バックパネルまで。</a:t>
            </a:r>
          </a:p>
          <a:p>
            <a:pPr>
              <a:lnSpc>
                <a:spcPts val="2400"/>
              </a:lnSpc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最短当日作業いたします。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043436" y="5205909"/>
            <a:ext cx="17844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E5001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代車ご用意します</a:t>
            </a:r>
            <a:r>
              <a:rPr lang="en-US" altLang="ja-JP" sz="1600" dirty="0">
                <a:solidFill>
                  <a:srgbClr val="E5001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!</a:t>
            </a:r>
            <a:endParaRPr lang="ja-JP" altLang="en-US" sz="1600" dirty="0">
              <a:solidFill>
                <a:srgbClr val="E5001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052692" y="3994238"/>
            <a:ext cx="2892638" cy="973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タッチペン塗装からオールペ</a:t>
            </a:r>
          </a:p>
          <a:p>
            <a:pPr>
              <a:lnSpc>
                <a:spcPts val="2400"/>
              </a:lnSpc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イントまで！ソリッド・メタリック・</a:t>
            </a:r>
          </a:p>
          <a:p>
            <a:pPr>
              <a:lnSpc>
                <a:spcPts val="2400"/>
              </a:lnSpc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パール全て対応します。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309334" y="5205909"/>
            <a:ext cx="20569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E5001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ローン・クレジット</a:t>
            </a:r>
            <a:r>
              <a:rPr lang="ja-JP" altLang="en-US" sz="1600" dirty="0" smtClean="0">
                <a:solidFill>
                  <a:srgbClr val="E5001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ＯＫ</a:t>
            </a:r>
            <a:r>
              <a:rPr lang="en-US" altLang="ja-JP" sz="1600" dirty="0" smtClean="0">
                <a:solidFill>
                  <a:srgbClr val="E5001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!</a:t>
            </a:r>
            <a:endParaRPr lang="ja-JP" altLang="en-US" sz="1600" dirty="0">
              <a:solidFill>
                <a:srgbClr val="E5001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7319873" y="3994238"/>
            <a:ext cx="27105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１日で完了！車両引き取り・</a:t>
            </a:r>
          </a:p>
          <a:p>
            <a:pPr>
              <a:lnSpc>
                <a:spcPts val="2400"/>
              </a:lnSpc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納車承ります。早割予約割引</a:t>
            </a:r>
          </a:p>
          <a:p>
            <a:pPr>
              <a:lnSpc>
                <a:spcPts val="2400"/>
              </a:lnSpc>
            </a:pP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有り。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7561492" y="5205909"/>
            <a:ext cx="24689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E5001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即日見積り、もちろん</a:t>
            </a:r>
            <a:r>
              <a:rPr lang="ja-JP" altLang="en-US" sz="1600" dirty="0" smtClean="0">
                <a:solidFill>
                  <a:srgbClr val="E5001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無料</a:t>
            </a:r>
            <a:r>
              <a:rPr lang="en-US" altLang="ja-JP" sz="1600" dirty="0" smtClean="0">
                <a:solidFill>
                  <a:srgbClr val="E5001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!</a:t>
            </a:r>
            <a:endParaRPr lang="ja-JP" altLang="en-US" sz="1600" dirty="0">
              <a:solidFill>
                <a:srgbClr val="E5001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52869" y="6118535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アスクル自動車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432028" y="6522131"/>
            <a:ext cx="25122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03-1234-1111</a:t>
            </a:r>
            <a:endParaRPr lang="ja-JP" altLang="en-US" sz="24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857165" y="6527285"/>
            <a:ext cx="23176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OPEN   </a:t>
            </a:r>
            <a:r>
              <a:rPr lang="en-US" altLang="ja-JP" sz="12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AM8:00</a:t>
            </a:r>
            <a:endParaRPr lang="en-US" altLang="ja-JP" sz="12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en-US" altLang="ja-JP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CLOSE  PM6:00</a:t>
            </a:r>
            <a:endParaRPr lang="ja-JP" altLang="en-US" sz="12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556923" y="6940150"/>
            <a:ext cx="25186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東京都江東区豊洲３－２－３</a:t>
            </a:r>
            <a:endParaRPr lang="ja-JP" altLang="en-US" sz="14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52869" y="7198774"/>
            <a:ext cx="23791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http://www.askult.com/</a:t>
            </a:r>
            <a:endParaRPr lang="ja-JP" altLang="en-US" sz="16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62" y="5280304"/>
            <a:ext cx="234696" cy="210312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25" y="6580200"/>
            <a:ext cx="810770" cy="365761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229" y="6345957"/>
            <a:ext cx="1176530" cy="1170434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637" y="6219568"/>
            <a:ext cx="1222250" cy="1313691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23" y="385124"/>
            <a:ext cx="6803150" cy="1703835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930" y="2673052"/>
            <a:ext cx="2060452" cy="1024130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933" y="2673052"/>
            <a:ext cx="2057404" cy="1033274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557" y="2673052"/>
            <a:ext cx="2069596" cy="1030226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557" y="419088"/>
            <a:ext cx="2548133" cy="1673355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252" y="5280304"/>
            <a:ext cx="234696" cy="210312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434" y="5280304"/>
            <a:ext cx="234696" cy="210312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>
            <a:off x="7754025" y="6170804"/>
            <a:ext cx="2430000" cy="1353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35</TotalTime>
  <Words>189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9</cp:revision>
  <cp:lastPrinted>2013-04-25T06:18:16Z</cp:lastPrinted>
  <dcterms:created xsi:type="dcterms:W3CDTF">2013-08-07T01:20:38Z</dcterms:created>
  <dcterms:modified xsi:type="dcterms:W3CDTF">2014-06-10T11:01:56Z</dcterms:modified>
</cp:coreProperties>
</file>