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541F"/>
    <a:srgbClr val="6A3906"/>
    <a:srgbClr val="906E30"/>
    <a:srgbClr val="82582D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-1398" y="-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図 5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" y="1524"/>
            <a:ext cx="7775127" cy="10905293"/>
          </a:xfrm>
          <a:prstGeom prst="rect">
            <a:avLst/>
          </a:prstGeom>
        </p:spPr>
      </p:pic>
      <p:pic>
        <p:nvPicPr>
          <p:cNvPr id="55" name="図 5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9643" y="805437"/>
            <a:ext cx="1277115" cy="847346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1884404" y="651079"/>
            <a:ext cx="3999813" cy="984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5800" b="1" dirty="0">
                <a:solidFill>
                  <a:srgbClr val="BB541F"/>
                </a:solidFill>
                <a:ea typeface="HGSｺﾞｼｯｸM" panose="020B0600000000000000" pitchFamily="50" charset="-128"/>
              </a:rPr>
              <a:t>Lunch Menu</a:t>
            </a:r>
            <a:endParaRPr lang="ja-JP" altLang="en-US" sz="5800" b="1" dirty="0">
              <a:solidFill>
                <a:srgbClr val="BB541F"/>
              </a:solidFill>
              <a:ea typeface="HGSｺﾞｼｯｸM" panose="020B06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5924233" y="906104"/>
            <a:ext cx="12763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200" dirty="0">
                <a:solidFill>
                  <a:srgbClr val="BB541F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9</a:t>
            </a:r>
            <a:r>
              <a:rPr lang="ja-JP" altLang="en-US" sz="1200" dirty="0">
                <a:solidFill>
                  <a:srgbClr val="BB541F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月</a:t>
            </a:r>
            <a:r>
              <a:rPr lang="en-US" altLang="ja-JP" sz="1200" dirty="0">
                <a:solidFill>
                  <a:srgbClr val="BB541F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</a:t>
            </a:r>
            <a:r>
              <a:rPr lang="ja-JP" altLang="en-US" sz="1200" dirty="0">
                <a:solidFill>
                  <a:srgbClr val="BB541F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日より</a:t>
            </a:r>
          </a:p>
          <a:p>
            <a:pPr algn="ctr"/>
            <a:r>
              <a:rPr lang="ja-JP" altLang="en-US" sz="1200" dirty="0">
                <a:solidFill>
                  <a:srgbClr val="BB541F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ランチ</a:t>
            </a:r>
          </a:p>
          <a:p>
            <a:pPr algn="ctr"/>
            <a:r>
              <a:rPr lang="ja-JP" altLang="en-US" sz="1200" dirty="0">
                <a:solidFill>
                  <a:srgbClr val="BB541F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はじめました！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3279217" y="1422745"/>
            <a:ext cx="109337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 smtClean="0">
                <a:solidFill>
                  <a:schemeClr val="bg1"/>
                </a:solidFill>
                <a:latin typeface="Arial" panose="020B0604020202020204" pitchFamily="34" charset="0"/>
                <a:ea typeface="HGSｺﾞｼｯｸM" panose="020B0600000000000000" pitchFamily="50" charset="-128"/>
                <a:cs typeface="Arial" panose="020B0604020202020204" pitchFamily="34" charset="0"/>
              </a:rPr>
              <a:t>11:00</a:t>
            </a:r>
            <a:r>
              <a:rPr lang="ja-JP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HGSｺﾞｼｯｸM" panose="020B0600000000000000" pitchFamily="50" charset="-128"/>
                <a:cs typeface="Arial" panose="020B0604020202020204" pitchFamily="34" charset="0"/>
              </a:rPr>
              <a:t>～</a:t>
            </a:r>
            <a:r>
              <a:rPr lang="en-US" altLang="ja-JP" sz="1200" dirty="0" smtClean="0">
                <a:solidFill>
                  <a:schemeClr val="bg1"/>
                </a:solidFill>
                <a:latin typeface="Arial" panose="020B0604020202020204" pitchFamily="34" charset="0"/>
                <a:ea typeface="HGSｺﾞｼｯｸM" panose="020B0600000000000000" pitchFamily="50" charset="-128"/>
                <a:cs typeface="Arial" panose="020B0604020202020204" pitchFamily="34" charset="0"/>
              </a:rPr>
              <a:t>14:00</a:t>
            </a:r>
            <a:endParaRPr lang="ja-JP" altLang="en-US" sz="1200" dirty="0">
              <a:solidFill>
                <a:schemeClr val="bg1"/>
              </a:solidFill>
              <a:latin typeface="Arial" panose="020B0604020202020204" pitchFamily="34" charset="0"/>
              <a:ea typeface="HGSｺﾞｼｯｸM" panose="020B06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548914" y="1930705"/>
            <a:ext cx="19431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日替わりランチ</a:t>
            </a:r>
            <a:r>
              <a:rPr lang="en-US" altLang="ja-JP" sz="16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A</a:t>
            </a:r>
          </a:p>
          <a:p>
            <a:r>
              <a:rPr lang="ja-JP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（サラダ・ドリンク</a:t>
            </a:r>
            <a:r>
              <a:rPr lang="en-US" altLang="ja-JP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set</a:t>
            </a:r>
            <a:r>
              <a:rPr lang="ja-JP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）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3940113" y="1930705"/>
            <a:ext cx="200025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日替わりランチ</a:t>
            </a:r>
            <a:r>
              <a:rPr lang="en-US" altLang="ja-JP" sz="16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B</a:t>
            </a:r>
          </a:p>
          <a:p>
            <a:r>
              <a:rPr lang="ja-JP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（サラダ・ドリンク</a:t>
            </a:r>
            <a:r>
              <a:rPr lang="en-US" altLang="ja-JP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set</a:t>
            </a:r>
            <a:r>
              <a:rPr lang="ja-JP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）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2269484" y="2398902"/>
            <a:ext cx="1613927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内容は日替わりですのでスタッフまで。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2533892" y="3184216"/>
            <a:ext cx="12170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 smtClean="0">
                <a:latin typeface="HGS明朝E" panose="02020900000000000000" pitchFamily="18" charset="-128"/>
                <a:ea typeface="HGS明朝E" panose="02020900000000000000" pitchFamily="18" charset="-128"/>
              </a:rPr>
              <a:t>¥ </a:t>
            </a:r>
            <a:r>
              <a:rPr lang="en-US" altLang="ja-JP" sz="2800" dirty="0" smtClean="0">
                <a:latin typeface="HGS明朝E" panose="02020900000000000000" pitchFamily="18" charset="-128"/>
                <a:ea typeface="HGS明朝E" panose="02020900000000000000" pitchFamily="18" charset="-128"/>
              </a:rPr>
              <a:t>1,000</a:t>
            </a:r>
            <a:endParaRPr lang="ja-JP" altLang="en-US" sz="28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5922618" y="3184216"/>
            <a:ext cx="12170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HGS明朝E" panose="02020900000000000000" pitchFamily="18" charset="-128"/>
                <a:ea typeface="HGS明朝E" panose="02020900000000000000" pitchFamily="18" charset="-128"/>
              </a:rPr>
              <a:t>¥ </a:t>
            </a:r>
            <a:r>
              <a:rPr lang="en-US" altLang="ja-JP" sz="2800" dirty="0">
                <a:latin typeface="HGS明朝E" panose="02020900000000000000" pitchFamily="18" charset="-128"/>
                <a:ea typeface="HGS明朝E" panose="02020900000000000000" pitchFamily="18" charset="-128"/>
              </a:rPr>
              <a:t>1,200</a:t>
            </a:r>
            <a:endParaRPr lang="ja-JP" altLang="en-US" sz="28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548914" y="3736011"/>
            <a:ext cx="19431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日替わりランチ</a:t>
            </a:r>
            <a:r>
              <a:rPr lang="en-US" altLang="ja-JP" sz="16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S</a:t>
            </a:r>
          </a:p>
          <a:p>
            <a:r>
              <a:rPr lang="en-US" altLang="ja-JP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(</a:t>
            </a:r>
            <a:r>
              <a:rPr lang="ja-JP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サラダ・パン・ドリンク</a:t>
            </a:r>
            <a:r>
              <a:rPr lang="en-US" altLang="ja-JP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set)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2533892" y="4980524"/>
            <a:ext cx="12170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HGS明朝E" panose="02020900000000000000" pitchFamily="18" charset="-128"/>
                <a:ea typeface="HGS明朝E" panose="02020900000000000000" pitchFamily="18" charset="-128"/>
              </a:rPr>
              <a:t>¥ </a:t>
            </a:r>
            <a:r>
              <a:rPr lang="en-US" altLang="ja-JP" sz="2800" dirty="0">
                <a:latin typeface="HGS明朝E" panose="02020900000000000000" pitchFamily="18" charset="-128"/>
                <a:ea typeface="HGS明朝E" panose="02020900000000000000" pitchFamily="18" charset="-128"/>
              </a:rPr>
              <a:t>1,500</a:t>
            </a:r>
            <a:endParaRPr lang="ja-JP" altLang="en-US" sz="28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940113" y="3736011"/>
            <a:ext cx="198733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海老の海鮮パスタ</a:t>
            </a:r>
          </a:p>
          <a:p>
            <a:r>
              <a:rPr lang="ja-JP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（サラダ・ドリンク</a:t>
            </a:r>
            <a:r>
              <a:rPr lang="en-US" altLang="ja-JP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set</a:t>
            </a:r>
            <a:r>
              <a:rPr lang="ja-JP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）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5639221" y="4201145"/>
            <a:ext cx="161392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en-US" altLang="ja-JP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3</a:t>
            </a: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種類の海老とイカが</a:t>
            </a:r>
          </a:p>
          <a:p>
            <a:pPr>
              <a:lnSpc>
                <a:spcPts val="14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入った海鮮風味豊かな</a:t>
            </a:r>
          </a:p>
          <a:p>
            <a:pPr>
              <a:lnSpc>
                <a:spcPts val="14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トマトソースパスタ。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548914" y="5532319"/>
            <a:ext cx="255566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トマト</a:t>
            </a:r>
            <a:r>
              <a:rPr lang="en-US" altLang="ja-JP" sz="16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&amp;</a:t>
            </a:r>
            <a:r>
              <a:rPr lang="ja-JP" altLang="en-US" sz="16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チーズパスタ</a:t>
            </a:r>
          </a:p>
          <a:p>
            <a:r>
              <a:rPr lang="ja-JP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（サラダ・ドリンク</a:t>
            </a:r>
            <a:r>
              <a:rPr lang="en-US" altLang="ja-JP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set</a:t>
            </a:r>
            <a:r>
              <a:rPr lang="ja-JP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）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2269484" y="6001966"/>
            <a:ext cx="161830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トマトとチーズのシンプルなパスタ。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3940113" y="5532319"/>
            <a:ext cx="200292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和風パスタ</a:t>
            </a:r>
          </a:p>
          <a:p>
            <a:r>
              <a:rPr lang="ja-JP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（サラダ・ドリンク</a:t>
            </a:r>
            <a:r>
              <a:rPr lang="en-US" altLang="ja-JP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set</a:t>
            </a:r>
            <a:r>
              <a:rPr lang="ja-JP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）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5639221" y="6001966"/>
            <a:ext cx="161350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あっさりとした味付け</a:t>
            </a:r>
          </a:p>
          <a:p>
            <a:pPr>
              <a:lnSpc>
                <a:spcPts val="14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に仕上げたパスタ。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548914" y="7331977"/>
            <a:ext cx="193992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窯焼きピッツア</a:t>
            </a:r>
          </a:p>
          <a:p>
            <a:r>
              <a:rPr lang="ja-JP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（サラダ・ドリンク</a:t>
            </a:r>
            <a:r>
              <a:rPr lang="en-US" altLang="ja-JP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set</a:t>
            </a:r>
            <a:r>
              <a:rPr lang="ja-JP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）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2269484" y="7798833"/>
            <a:ext cx="1615270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生地か</a:t>
            </a:r>
            <a:r>
              <a:rPr lang="ja-JP" altLang="en-US" sz="1100" dirty="0" err="1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た</a:t>
            </a: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手作りで風味豊かなチーズがベストマッチ。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3940113" y="7331977"/>
            <a:ext cx="216711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海老グラタン</a:t>
            </a:r>
          </a:p>
          <a:p>
            <a:r>
              <a:rPr lang="ja-JP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（サラダ・ドリンク</a:t>
            </a:r>
            <a:r>
              <a:rPr lang="en-US" altLang="ja-JP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set</a:t>
            </a:r>
            <a:r>
              <a:rPr lang="ja-JP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）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5639221" y="7798833"/>
            <a:ext cx="1608534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なめらかなベシャメル</a:t>
            </a:r>
          </a:p>
          <a:p>
            <a:pPr>
              <a:lnSpc>
                <a:spcPts val="14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ソースの海老入りグラ</a:t>
            </a:r>
          </a:p>
          <a:p>
            <a:pPr>
              <a:lnSpc>
                <a:spcPts val="14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タン。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1665288" y="9316560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ビストロアスクル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1665288" y="9583798"/>
            <a:ext cx="32623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〒</a:t>
            </a:r>
            <a:r>
              <a:rPr lang="en-US" altLang="zh-TW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135-0061 </a:t>
            </a:r>
            <a:r>
              <a:rPr lang="zh-TW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東京都江東区豊洲</a:t>
            </a:r>
            <a:r>
              <a:rPr lang="en-US" altLang="zh-TW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3-2-3</a:t>
            </a:r>
          </a:p>
          <a:p>
            <a:r>
              <a:rPr lang="en-US" altLang="zh-TW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TEL 03-1234-1111</a:t>
            </a:r>
          </a:p>
          <a:p>
            <a:r>
              <a:rPr lang="en-US" altLang="zh-TW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http://www.askult.com/</a:t>
            </a:r>
            <a:endParaRPr lang="ja-JP" altLang="en-US" sz="10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1607111" y="10088834"/>
            <a:ext cx="33204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【</a:t>
            </a:r>
            <a:r>
              <a:rPr lang="ja-JP" altLang="en-US" sz="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営業時間</a:t>
            </a:r>
            <a:r>
              <a:rPr lang="en-US" altLang="ja-JP" sz="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】11:00</a:t>
            </a:r>
            <a:r>
              <a:rPr lang="ja-JP" altLang="en-US" sz="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～</a:t>
            </a:r>
            <a:r>
              <a:rPr lang="en-US" altLang="ja-JP" sz="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14:00</a:t>
            </a:r>
            <a:r>
              <a:rPr lang="ja-JP" altLang="en-US" sz="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（</a:t>
            </a:r>
            <a:r>
              <a:rPr lang="en-US" altLang="ja-JP" sz="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L.O</a:t>
            </a:r>
            <a:r>
              <a:rPr lang="ja-JP" altLang="en-US" sz="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）／</a:t>
            </a:r>
            <a:r>
              <a:rPr lang="en-US" altLang="ja-JP" sz="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17:00</a:t>
            </a:r>
            <a:r>
              <a:rPr lang="ja-JP" altLang="en-US" sz="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～</a:t>
            </a:r>
            <a:r>
              <a:rPr lang="en-US" altLang="ja-JP" sz="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22:00</a:t>
            </a:r>
            <a:r>
              <a:rPr lang="ja-JP" altLang="en-US" sz="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（</a:t>
            </a:r>
            <a:r>
              <a:rPr lang="en-US" altLang="ja-JP" sz="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L.O</a:t>
            </a:r>
            <a:r>
              <a:rPr lang="ja-JP" altLang="en-US" sz="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）</a:t>
            </a:r>
          </a:p>
          <a:p>
            <a:r>
              <a:rPr lang="en-US" altLang="ja-JP" sz="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【ACCESS】</a:t>
            </a:r>
            <a:r>
              <a:rPr lang="ja-JP" altLang="en-US" sz="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東京メトロ豊洲駅</a:t>
            </a:r>
            <a:r>
              <a:rPr lang="en-US" altLang="ja-JP" sz="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1a</a:t>
            </a:r>
            <a:r>
              <a:rPr lang="ja-JP" altLang="en-US" sz="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出口より徒歩</a:t>
            </a:r>
            <a:r>
              <a:rPr lang="en-US" altLang="ja-JP" sz="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5</a:t>
            </a:r>
            <a:r>
              <a:rPr lang="ja-JP" altLang="en-US" sz="9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分</a:t>
            </a:r>
            <a:endParaRPr lang="ja-JP" altLang="en-US" sz="9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5639221" y="2398902"/>
            <a:ext cx="1613927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内容は日替わりですのでスタッフまで。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2269484" y="4201145"/>
            <a:ext cx="1613927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内容は日替わりですのでスタッフまで。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5922618" y="4980524"/>
            <a:ext cx="12170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HGS明朝E" panose="02020900000000000000" pitchFamily="18" charset="-128"/>
                <a:ea typeface="HGS明朝E" panose="02020900000000000000" pitchFamily="18" charset="-128"/>
              </a:rPr>
              <a:t>¥ </a:t>
            </a:r>
            <a:r>
              <a:rPr lang="en-US" altLang="ja-JP" sz="2800" dirty="0">
                <a:latin typeface="HGS明朝E" panose="02020900000000000000" pitchFamily="18" charset="-128"/>
                <a:ea typeface="HGS明朝E" panose="02020900000000000000" pitchFamily="18" charset="-128"/>
              </a:rPr>
              <a:t>1,200</a:t>
            </a:r>
            <a:endParaRPr lang="ja-JP" altLang="en-US" sz="28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2533892" y="6783908"/>
            <a:ext cx="12170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 smtClean="0">
                <a:latin typeface="HGS明朝E" panose="02020900000000000000" pitchFamily="18" charset="-128"/>
                <a:ea typeface="HGS明朝E" panose="02020900000000000000" pitchFamily="18" charset="-128"/>
              </a:rPr>
              <a:t>¥ </a:t>
            </a:r>
            <a:r>
              <a:rPr lang="en-US" altLang="ja-JP" sz="2800" dirty="0" smtClean="0">
                <a:latin typeface="HGS明朝E" panose="02020900000000000000" pitchFamily="18" charset="-128"/>
                <a:ea typeface="HGS明朝E" panose="02020900000000000000" pitchFamily="18" charset="-128"/>
              </a:rPr>
              <a:t>1,000</a:t>
            </a:r>
            <a:endParaRPr lang="ja-JP" altLang="en-US" sz="28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5922618" y="6783908"/>
            <a:ext cx="12170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 smtClean="0">
                <a:latin typeface="HGS明朝E" panose="02020900000000000000" pitchFamily="18" charset="-128"/>
                <a:ea typeface="HGS明朝E" panose="02020900000000000000" pitchFamily="18" charset="-128"/>
              </a:rPr>
              <a:t>¥ </a:t>
            </a:r>
            <a:r>
              <a:rPr lang="en-US" altLang="ja-JP" sz="2800" dirty="0" smtClean="0">
                <a:latin typeface="HGS明朝E" panose="02020900000000000000" pitchFamily="18" charset="-128"/>
                <a:ea typeface="HGS明朝E" panose="02020900000000000000" pitchFamily="18" charset="-128"/>
              </a:rPr>
              <a:t>1,000</a:t>
            </a:r>
            <a:endParaRPr lang="ja-JP" altLang="en-US" sz="28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2533892" y="8584108"/>
            <a:ext cx="12170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 smtClean="0">
                <a:latin typeface="HGS明朝E" panose="02020900000000000000" pitchFamily="18" charset="-128"/>
                <a:ea typeface="HGS明朝E" panose="02020900000000000000" pitchFamily="18" charset="-128"/>
              </a:rPr>
              <a:t>¥ </a:t>
            </a:r>
            <a:r>
              <a:rPr lang="en-US" altLang="ja-JP" sz="2800" dirty="0" smtClean="0">
                <a:latin typeface="HGS明朝E" panose="02020900000000000000" pitchFamily="18" charset="-128"/>
                <a:ea typeface="HGS明朝E" panose="02020900000000000000" pitchFamily="18" charset="-128"/>
              </a:rPr>
              <a:t>1,000</a:t>
            </a:r>
            <a:endParaRPr lang="ja-JP" altLang="en-US" sz="28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5922618" y="8584108"/>
            <a:ext cx="12170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 smtClean="0">
                <a:latin typeface="HGS明朝E" panose="02020900000000000000" pitchFamily="18" charset="-128"/>
                <a:ea typeface="HGS明朝E" panose="02020900000000000000" pitchFamily="18" charset="-128"/>
              </a:rPr>
              <a:t>¥ </a:t>
            </a:r>
            <a:r>
              <a:rPr lang="en-US" altLang="ja-JP" sz="2800" dirty="0" smtClean="0">
                <a:latin typeface="HGS明朝E" panose="02020900000000000000" pitchFamily="18" charset="-128"/>
                <a:ea typeface="HGS明朝E" panose="02020900000000000000" pitchFamily="18" charset="-128"/>
              </a:rPr>
              <a:t>1,000</a:t>
            </a:r>
            <a:endParaRPr lang="ja-JP" altLang="en-US" sz="28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pic>
        <p:nvPicPr>
          <p:cNvPr id="43" name="図 4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903" y="914714"/>
            <a:ext cx="408433" cy="658368"/>
          </a:xfrm>
          <a:prstGeom prst="rect">
            <a:avLst/>
          </a:prstGeom>
        </p:spPr>
      </p:pic>
      <p:pic>
        <p:nvPicPr>
          <p:cNvPr id="44" name="図 4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745" y="608346"/>
            <a:ext cx="6477013" cy="109727"/>
          </a:xfrm>
          <a:prstGeom prst="rect">
            <a:avLst/>
          </a:prstGeom>
        </p:spPr>
      </p:pic>
      <p:pic>
        <p:nvPicPr>
          <p:cNvPr id="54" name="図 5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257" y="886648"/>
            <a:ext cx="448056" cy="710185"/>
          </a:xfrm>
          <a:prstGeom prst="rect">
            <a:avLst/>
          </a:prstGeom>
        </p:spPr>
      </p:pic>
      <p:pic>
        <p:nvPicPr>
          <p:cNvPr id="57" name="図 5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745" y="1758588"/>
            <a:ext cx="6477013" cy="109727"/>
          </a:xfrm>
          <a:prstGeom prst="rect">
            <a:avLst/>
          </a:prstGeom>
        </p:spPr>
      </p:pic>
      <p:sp>
        <p:nvSpPr>
          <p:cNvPr id="59" name="正方形/長方形 58"/>
          <p:cNvSpPr/>
          <p:nvPr/>
        </p:nvSpPr>
        <p:spPr>
          <a:xfrm>
            <a:off x="631041" y="2462467"/>
            <a:ext cx="1623600" cy="11556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0" name="正方形/長方形 59"/>
          <p:cNvSpPr/>
          <p:nvPr/>
        </p:nvSpPr>
        <p:spPr>
          <a:xfrm>
            <a:off x="4019975" y="2462467"/>
            <a:ext cx="1623600" cy="11556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1" name="正方形/長方形 60"/>
          <p:cNvSpPr/>
          <p:nvPr/>
        </p:nvSpPr>
        <p:spPr>
          <a:xfrm>
            <a:off x="631041" y="4266698"/>
            <a:ext cx="1623600" cy="11556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2" name="正方形/長方形 61"/>
          <p:cNvSpPr/>
          <p:nvPr/>
        </p:nvSpPr>
        <p:spPr>
          <a:xfrm>
            <a:off x="4019975" y="4266698"/>
            <a:ext cx="1623600" cy="11556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3" name="正方形/長方形 62"/>
          <p:cNvSpPr/>
          <p:nvPr/>
        </p:nvSpPr>
        <p:spPr>
          <a:xfrm>
            <a:off x="631041" y="6066166"/>
            <a:ext cx="1623600" cy="11556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4" name="正方形/長方形 63"/>
          <p:cNvSpPr/>
          <p:nvPr/>
        </p:nvSpPr>
        <p:spPr>
          <a:xfrm>
            <a:off x="4019975" y="6065760"/>
            <a:ext cx="1623600" cy="11556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5" name="正方形/長方形 64"/>
          <p:cNvSpPr/>
          <p:nvPr/>
        </p:nvSpPr>
        <p:spPr>
          <a:xfrm>
            <a:off x="631041" y="7865555"/>
            <a:ext cx="1623600" cy="11556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6" name="正方形/長方形 65"/>
          <p:cNvSpPr/>
          <p:nvPr/>
        </p:nvSpPr>
        <p:spPr>
          <a:xfrm>
            <a:off x="4019975" y="7868603"/>
            <a:ext cx="1623600" cy="11556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453163" y="9350230"/>
            <a:ext cx="1224000" cy="10836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5313759" y="9346895"/>
            <a:ext cx="1962000" cy="10908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163</TotalTime>
  <Words>366</Words>
  <Application>Microsoft Office PowerPoint</Application>
  <PresentationFormat>ユーザー設定</PresentationFormat>
  <Paragraphs>85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aida</cp:lastModifiedBy>
  <cp:revision>19</cp:revision>
  <cp:lastPrinted>2013-10-11T08:12:09Z</cp:lastPrinted>
  <dcterms:created xsi:type="dcterms:W3CDTF">2013-08-07T01:16:52Z</dcterms:created>
  <dcterms:modified xsi:type="dcterms:W3CDTF">2014-06-20T08:07:19Z</dcterms:modified>
</cp:coreProperties>
</file>