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50011"/>
    <a:srgbClr val="906E30"/>
    <a:srgbClr val="A4723A"/>
    <a:srgbClr val="664724"/>
    <a:srgbClr val="645226"/>
    <a:srgbClr val="640000"/>
    <a:srgbClr val="3E0000"/>
    <a:srgbClr val="FFC000"/>
    <a:srgbClr val="CC3300"/>
    <a:srgbClr val="46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80" d="100"/>
          <a:sy n="80" d="100"/>
        </p:scale>
        <p:origin x="-1398" y="-96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2014/6/20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4" name="図 3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8" y="0"/>
            <a:ext cx="7775127" cy="10908341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480344" y="541849"/>
            <a:ext cx="2685351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3000" dirty="0">
                <a:latin typeface="HG明朝B" panose="02020809000000000000" pitchFamily="17" charset="-128"/>
                <a:ea typeface="HG明朝B" panose="02020809000000000000" pitchFamily="17" charset="-128"/>
              </a:rPr>
              <a:t>9</a:t>
            </a:r>
            <a:r>
              <a:rPr lang="ja-JP" altLang="en-US" sz="3000" dirty="0">
                <a:latin typeface="HG明朝B" panose="02020809000000000000" pitchFamily="17" charset="-128"/>
                <a:ea typeface="HG明朝B" panose="02020809000000000000" pitchFamily="17" charset="-128"/>
              </a:rPr>
              <a:t>月の行事予定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3540727" y="670165"/>
            <a:ext cx="934871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300" dirty="0">
                <a:latin typeface="HG明朝B" panose="02020809000000000000" pitchFamily="17" charset="-128"/>
                <a:ea typeface="HG明朝B" panose="02020809000000000000" pitchFamily="17" charset="-128"/>
              </a:rPr>
              <a:t>9</a:t>
            </a:r>
            <a:r>
              <a:rPr lang="ja-JP" altLang="en-US" sz="1300" dirty="0">
                <a:latin typeface="HG明朝B" panose="02020809000000000000" pitchFamily="17" charset="-128"/>
                <a:ea typeface="HG明朝B" panose="02020809000000000000" pitchFamily="17" charset="-128"/>
              </a:rPr>
              <a:t>月の目標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4579550" y="671139"/>
            <a:ext cx="1851789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友だちと仲良く遊ぼう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1201624" y="1637643"/>
            <a:ext cx="351378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1803494" y="1636678"/>
            <a:ext cx="518091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曜日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4096643" y="1644435"/>
            <a:ext cx="851515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行　　事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1085850" y="1916613"/>
            <a:ext cx="448102" cy="72185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7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9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10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11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12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14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15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16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17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18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19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20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21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22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23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24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25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26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27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28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29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30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lang="ja-JP" altLang="en-US" sz="13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1746752" y="1939556"/>
            <a:ext cx="631574" cy="722075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火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水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木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金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土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火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水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木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金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土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火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水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木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金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土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火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水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木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金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土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火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水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2397376" y="1939847"/>
            <a:ext cx="3886200" cy="721857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全校</a:t>
            </a: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朝会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身体測定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全校朝会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避難訓練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給食指導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敬老</a:t>
            </a: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の</a:t>
            </a: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大掃除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保健指導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全校朝会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秋分</a:t>
            </a: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の</a:t>
            </a: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全体練習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全体練習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学級指導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運動会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全校朝会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			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3014582" y="9065475"/>
            <a:ext cx="1723549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各種ボランティアのお願い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139</TotalTime>
  <Words>220</Words>
  <Application>Microsoft Office PowerPoint</Application>
  <PresentationFormat>ユーザー設定</PresentationFormat>
  <Paragraphs>117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aida</cp:lastModifiedBy>
  <cp:revision>17</cp:revision>
  <cp:lastPrinted>2014-06-20T10:28:22Z</cp:lastPrinted>
  <dcterms:created xsi:type="dcterms:W3CDTF">2013-08-07T01:16:52Z</dcterms:created>
  <dcterms:modified xsi:type="dcterms:W3CDTF">2014-06-20T10:28:45Z</dcterms:modified>
</cp:coreProperties>
</file>

<file path=docProps/thumbnail.jpeg>
</file>