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088"/>
    <a:srgbClr val="7F4E20"/>
    <a:srgbClr val="40210F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" y="1"/>
            <a:ext cx="7776000" cy="1079983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053054" y="501164"/>
            <a:ext cx="38862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学校教育目標　考える・協力しあう・高めあう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010228" y="618699"/>
            <a:ext cx="37593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とよすだより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155465" y="567427"/>
            <a:ext cx="7617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r>
              <a:rPr lang="en-US" altLang="ja-JP" sz="9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26</a:t>
            </a:r>
            <a:r>
              <a:rPr lang="ja-JP" altLang="en-US" sz="9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年度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45471" y="697916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9</a:t>
            </a:r>
            <a:r>
              <a:rPr lang="ja-JP" altLang="en-US" sz="1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月号</a:t>
            </a:r>
            <a:r>
              <a:rPr lang="en-US" altLang="ja-JP" sz="18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No.5</a:t>
            </a:r>
            <a:endParaRPr lang="ja-JP" altLang="en-US" sz="18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564788" y="997577"/>
            <a:ext cx="1943100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平成</a:t>
            </a:r>
            <a:r>
              <a:rPr lang="en-US" altLang="ja-JP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26</a:t>
            </a:r>
            <a:r>
              <a:rPr lang="ja-JP" altLang="en-US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年</a:t>
            </a:r>
            <a:r>
              <a:rPr lang="en-US" altLang="ja-JP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9</a:t>
            </a:r>
            <a:r>
              <a:rPr lang="ja-JP" altLang="en-US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月</a:t>
            </a:r>
            <a:r>
              <a:rPr lang="en-US" altLang="ja-JP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1</a:t>
            </a:r>
            <a:r>
              <a:rPr lang="ja-JP" altLang="en-US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日</a:t>
            </a:r>
          </a:p>
          <a:p>
            <a:pPr algn="ctr"/>
            <a:r>
              <a:rPr lang="ja-JP" altLang="en-US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○○区立アスクル小学校</a:t>
            </a:r>
          </a:p>
          <a:p>
            <a:pPr algn="ctr"/>
            <a:r>
              <a:rPr lang="en-US" altLang="ja-JP" sz="105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03-1234-1111</a:t>
            </a:r>
            <a:endParaRPr lang="ja-JP" altLang="en-US" sz="105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80157" y="1873007"/>
            <a:ext cx="283923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latin typeface="HG明朝B" panose="02020809000000000000" pitchFamily="17" charset="-128"/>
                <a:ea typeface="HG明朝B" panose="02020809000000000000" pitchFamily="17" charset="-128"/>
              </a:rPr>
              <a:t>新学期が始まります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038589" y="2221927"/>
            <a:ext cx="1351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校長 鈴木健太</a:t>
            </a:r>
            <a:endParaRPr lang="ja-JP" altLang="en-US" sz="14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69243" y="2529083"/>
            <a:ext cx="7167768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05339" y="5515801"/>
            <a:ext cx="144302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9</a:t>
            </a:r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月の学校行事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2231" y="5776946"/>
            <a:ext cx="344938" cy="1332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04801" y="5784073"/>
            <a:ext cx="28442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火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</a:t>
            </a:r>
          </a:p>
          <a:p>
            <a:pPr>
              <a:lnSpc>
                <a:spcPts val="2000"/>
              </a:lnSpc>
            </a:pPr>
            <a:r>
              <a:rPr lang="ja-JP" altLang="en-US" sz="1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89228" y="5784073"/>
            <a:ext cx="268560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30916" y="8558467"/>
            <a:ext cx="214674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1D2088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●林間学校のご報告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549643" y="8955216"/>
            <a:ext cx="4139587" cy="789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3947424" y="5776946"/>
            <a:ext cx="344938" cy="1332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15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</a:t>
            </a:r>
          </a:p>
          <a:p>
            <a:pPr algn="ctr">
              <a:lnSpc>
                <a:spcPts val="2000"/>
              </a:lnSpc>
            </a:pP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25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299994" y="5784073"/>
            <a:ext cx="28442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木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火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金</a:t>
            </a:r>
          </a:p>
          <a:p>
            <a:pPr>
              <a:lnSpc>
                <a:spcPts val="2000"/>
              </a:lnSpc>
            </a:pPr>
            <a:r>
              <a:rPr lang="ja-JP" altLang="en-US" sz="1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4584421" y="5784073"/>
            <a:ext cx="268560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</a:t>
            </a:r>
          </a:p>
          <a:p>
            <a:pPr>
              <a:lnSpc>
                <a:spcPts val="2000"/>
              </a:lnSpc>
            </a:pPr>
            <a:r>
              <a:rPr lang="ja-JP" altLang="en-US" sz="1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</a:t>
            </a:r>
            <a:r>
              <a:rPr lang="ja-JP" altLang="en-US" sz="1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836717" y="592477"/>
            <a:ext cx="928800" cy="928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rgbClr val="1D20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校章</a:t>
            </a:r>
            <a:endParaRPr kumimoji="1" lang="ja-JP" altLang="en-US" sz="1600" b="1" dirty="0">
              <a:solidFill>
                <a:srgbClr val="1D208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061117" y="8677751"/>
            <a:ext cx="2019600" cy="15156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b="1" dirty="0">
                <a:solidFill>
                  <a:srgbClr val="1D20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</a:t>
            </a:r>
            <a:r>
              <a:rPr lang="ja-JP" altLang="en-US" sz="1800" b="1" dirty="0" smtClean="0">
                <a:solidFill>
                  <a:srgbClr val="1D20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lang="en-US" altLang="ja-JP" sz="1800" b="1" dirty="0" smtClean="0">
              <a:solidFill>
                <a:srgbClr val="1D208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rgbClr val="1D2088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800" b="1" dirty="0" smtClean="0">
              <a:solidFill>
                <a:srgbClr val="1D2088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123</TotalTime>
  <Words>1083</Words>
  <Application>Microsoft Office PowerPoint</Application>
  <PresentationFormat>ユーザー設定</PresentationFormat>
  <Paragraphs>63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16</cp:revision>
  <cp:lastPrinted>2014-06-20T10:32:15Z</cp:lastPrinted>
  <dcterms:created xsi:type="dcterms:W3CDTF">2013-08-07T01:16:52Z</dcterms:created>
  <dcterms:modified xsi:type="dcterms:W3CDTF">2014-06-20T10:33:02Z</dcterms:modified>
</cp:coreProperties>
</file>