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5338425" cy="10907713"/>
  <p:notesSz cx="14368463" cy="9939338"/>
  <p:defaultTextStyle>
    <a:defPPr>
      <a:defRPr lang="ja-JP"/>
    </a:defPPr>
    <a:lvl1pPr marL="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>
          <p15:clr>
            <a:srgbClr val="A4A3A4"/>
          </p15:clr>
        </p15:guide>
        <p15:guide id="2" pos="48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3A"/>
    <a:srgbClr val="0058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788" y="28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38808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r">
              <a:defRPr sz="1700"/>
            </a:lvl1pPr>
          </a:lstStyle>
          <a:p>
            <a:fld id="{70F99883-74AE-4A2C-81B7-5B86A08198C0}" type="datetimeFigureOut">
              <a:rPr kumimoji="1" lang="ja-JP" altLang="en-US" smtClean="0"/>
              <a:t>2017/6/3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0" y="1243013"/>
            <a:ext cx="47164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937" tIns="66469" rIns="132937" bIns="6646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6847" y="4783309"/>
            <a:ext cx="11494770" cy="3913614"/>
          </a:xfrm>
          <a:prstGeom prst="rect">
            <a:avLst/>
          </a:prstGeom>
        </p:spPr>
        <p:txBody>
          <a:bodyPr vert="horz" lIns="132937" tIns="66469" rIns="132937" bIns="6646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38808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r">
              <a:defRPr sz="17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2" y="2504210"/>
            <a:ext cx="9293911" cy="532720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3" y="8036848"/>
            <a:ext cx="8200509" cy="3694327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087" indent="0" algn="ctr">
              <a:buNone/>
              <a:defRPr sz="2400"/>
            </a:lvl2pPr>
            <a:lvl3pPr marL="1092174" indent="0" algn="ctr">
              <a:buNone/>
              <a:defRPr sz="2200"/>
            </a:lvl3pPr>
            <a:lvl4pPr marL="1638261" indent="0" algn="ctr">
              <a:buNone/>
              <a:defRPr sz="1900"/>
            </a:lvl4pPr>
            <a:lvl5pPr marL="2184349" indent="0" algn="ctr">
              <a:buNone/>
              <a:defRPr sz="1900"/>
            </a:lvl5pPr>
            <a:lvl6pPr marL="2730436" indent="0" algn="ctr">
              <a:buNone/>
              <a:defRPr sz="1900"/>
            </a:lvl6pPr>
            <a:lvl7pPr marL="3276523" indent="0" algn="ctr">
              <a:buNone/>
              <a:defRPr sz="1900"/>
            </a:lvl7pPr>
            <a:lvl8pPr marL="3822610" indent="0" algn="ctr">
              <a:buNone/>
              <a:defRPr sz="1900"/>
            </a:lvl8pPr>
            <a:lvl9pPr marL="4368697" indent="0" algn="ctr">
              <a:buNone/>
              <a:defRPr sz="19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666"/>
            <a:ext cx="2357646" cy="1296734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666"/>
            <a:ext cx="6936264" cy="1296734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1" y="3814762"/>
            <a:ext cx="9430585" cy="636501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1" y="10239988"/>
            <a:ext cx="9430585" cy="3347208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608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7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26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8434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304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765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8226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6869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4" y="4073324"/>
            <a:ext cx="4646955" cy="970868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5" y="4073324"/>
            <a:ext cx="4646955" cy="970868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814668"/>
            <a:ext cx="9430585" cy="29575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001"/>
            <a:ext cx="462559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89309"/>
            <a:ext cx="4625599" cy="822103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001"/>
            <a:ext cx="464837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89309"/>
            <a:ext cx="4648379" cy="822103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140"/>
            <a:ext cx="5535344" cy="10874005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140"/>
            <a:ext cx="5535344" cy="10874005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87" indent="0">
              <a:buNone/>
              <a:defRPr sz="3300"/>
            </a:lvl2pPr>
            <a:lvl3pPr marL="1092174" indent="0">
              <a:buNone/>
              <a:defRPr sz="2900"/>
            </a:lvl3pPr>
            <a:lvl4pPr marL="1638261" indent="0">
              <a:buNone/>
              <a:defRPr sz="2400"/>
            </a:lvl4pPr>
            <a:lvl5pPr marL="2184349" indent="0">
              <a:buNone/>
              <a:defRPr sz="2400"/>
            </a:lvl5pPr>
            <a:lvl6pPr marL="2730436" indent="0">
              <a:buNone/>
              <a:defRPr sz="2400"/>
            </a:lvl6pPr>
            <a:lvl7pPr marL="3276523" indent="0">
              <a:buNone/>
              <a:defRPr sz="2400"/>
            </a:lvl7pPr>
            <a:lvl8pPr marL="3822610" indent="0">
              <a:buNone/>
              <a:defRPr sz="2400"/>
            </a:lvl8pPr>
            <a:lvl9pPr marL="4368697" indent="0">
              <a:buNone/>
              <a:defRPr sz="24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240"/>
            <a:ext cx="13226628" cy="2108943"/>
          </a:xfrm>
          <a:prstGeom prst="rect">
            <a:avLst/>
          </a:prstGeom>
        </p:spPr>
        <p:txBody>
          <a:bodyPr vert="horz" lIns="128446" tIns="64223" rIns="128446" bIns="6422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3972"/>
            <a:ext cx="13226628" cy="6921432"/>
          </a:xfrm>
          <a:prstGeom prst="rect">
            <a:avLst/>
          </a:prstGeom>
        </p:spPr>
        <p:txBody>
          <a:bodyPr vert="horz" lIns="128446" tIns="64223" rIns="128446" bIns="6422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899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l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8231"/>
            <a:ext cx="5181266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ctr" defTabSz="143139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6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r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229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458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687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915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55" indent="-272055" algn="l" defTabSz="1090452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9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73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1077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188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479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567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654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741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8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74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261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349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436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523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61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69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54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34"/>
            <a:ext cx="15030360" cy="106026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1" y="253876"/>
            <a:ext cx="14827218" cy="103999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89" y="2420721"/>
            <a:ext cx="8674882" cy="224701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89" y="5059683"/>
            <a:ext cx="8672649" cy="218020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89" y="7642971"/>
            <a:ext cx="8674882" cy="252093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2" y="599057"/>
            <a:ext cx="12023396" cy="13874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474568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5778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3" y="10264119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21" y="0"/>
            <a:ext cx="15344645" cy="10916018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9968327" y="5329979"/>
            <a:ext cx="29674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rgbClr val="00913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アスクル工業 株式会社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28893" y="8807506"/>
            <a:ext cx="190789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アスクル工業 株式会社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728893" y="9084587"/>
            <a:ext cx="23615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〒</a:t>
            </a:r>
            <a:r>
              <a:rPr lang="en-US" altLang="zh-TW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135-0061 </a:t>
            </a:r>
            <a:r>
              <a:rPr lang="zh-TW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東京都江東区豊洲</a:t>
            </a:r>
            <a:r>
              <a:rPr lang="en-US" altLang="zh-TW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3-2-3</a:t>
            </a:r>
            <a:endParaRPr lang="ja-JP" altLang="en-US" sz="10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132234" y="9241901"/>
            <a:ext cx="12073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03-1234-1111</a:t>
            </a:r>
            <a:endParaRPr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817742" y="9268947"/>
            <a:ext cx="3994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TEL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765159" y="9241901"/>
            <a:ext cx="1955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http://www.askult.com/</a:t>
            </a:r>
            <a:endParaRPr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430800" y="9265879"/>
            <a:ext cx="4315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URL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212" y="4730238"/>
            <a:ext cx="1578867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19942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134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HGSｺﾞｼｯｸE</vt:lpstr>
      <vt:lpstr>HGSｺﾞｼｯｸM</vt:lpstr>
      <vt:lpstr>HG丸ｺﾞｼｯｸM-PRO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2014-04-30T02:37:53Z</dcterms:created>
  <dcterms:modified xsi:type="dcterms:W3CDTF">2017-06-03T02:22:40Z</dcterms:modified>
</cp:coreProperties>
</file>