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5338425" cy="10907713"/>
  <p:notesSz cx="14368463" cy="9939338"/>
  <p:defaultTextStyle>
    <a:defPPr>
      <a:defRPr lang="ja-JP"/>
    </a:defPPr>
    <a:lvl1pPr marL="0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1pPr>
    <a:lvl2pPr marL="715700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2pPr>
    <a:lvl3pPr marL="14313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3pPr>
    <a:lvl4pPr marL="21470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4pPr>
    <a:lvl5pPr marL="2862800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5pPr>
    <a:lvl6pPr marL="35784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6pPr>
    <a:lvl7pPr marL="42941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7pPr>
    <a:lvl8pPr marL="50098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8pPr>
    <a:lvl9pPr marL="5725598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13A"/>
    <a:srgbClr val="005899"/>
    <a:srgbClr val="F39700"/>
    <a:srgbClr val="E51572"/>
    <a:srgbClr val="007DC9"/>
    <a:srgbClr val="203864"/>
    <a:srgbClr val="00A569"/>
    <a:srgbClr val="F0F4FA"/>
    <a:srgbClr val="E8EEF8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8875" autoAdjust="0"/>
  </p:normalViewPr>
  <p:slideViewPr>
    <p:cSldViewPr snapToGrid="0">
      <p:cViewPr varScale="1">
        <p:scale>
          <a:sx n="67" d="100"/>
          <a:sy n="67" d="100"/>
        </p:scale>
        <p:origin x="-138" y="-564"/>
      </p:cViewPr>
      <p:guideLst>
        <p:guide orient="horz" pos="3436"/>
        <p:guide pos="483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6226333" cy="498693"/>
          </a:xfrm>
          <a:prstGeom prst="rect">
            <a:avLst/>
          </a:prstGeom>
        </p:spPr>
        <p:txBody>
          <a:bodyPr vert="horz" lIns="132937" tIns="66469" rIns="132937" bIns="66469" rtlCol="0"/>
          <a:lstStyle>
            <a:lvl1pPr algn="l">
              <a:defRPr sz="17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8138808" y="1"/>
            <a:ext cx="6226333" cy="498693"/>
          </a:xfrm>
          <a:prstGeom prst="rect">
            <a:avLst/>
          </a:prstGeom>
        </p:spPr>
        <p:txBody>
          <a:bodyPr vert="horz" lIns="132937" tIns="66469" rIns="132937" bIns="66469" rtlCol="0"/>
          <a:lstStyle>
            <a:lvl1pPr algn="r">
              <a:defRPr sz="1700"/>
            </a:lvl1pPr>
          </a:lstStyle>
          <a:p>
            <a:fld id="{70F99883-74AE-4A2C-81B7-5B86A08198C0}" type="datetimeFigureOut">
              <a:rPr kumimoji="1" lang="ja-JP" altLang="en-US" smtClean="0"/>
              <a:t>2014/6/23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826000" y="1243013"/>
            <a:ext cx="4716463" cy="33559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32937" tIns="66469" rIns="132937" bIns="66469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436847" y="4783309"/>
            <a:ext cx="11494770" cy="3913614"/>
          </a:xfrm>
          <a:prstGeom prst="rect">
            <a:avLst/>
          </a:prstGeom>
        </p:spPr>
        <p:txBody>
          <a:bodyPr vert="horz" lIns="132937" tIns="66469" rIns="132937" bIns="66469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440649"/>
            <a:ext cx="6226333" cy="498691"/>
          </a:xfrm>
          <a:prstGeom prst="rect">
            <a:avLst/>
          </a:prstGeom>
        </p:spPr>
        <p:txBody>
          <a:bodyPr vert="horz" lIns="132937" tIns="66469" rIns="132937" bIns="66469" rtlCol="0" anchor="b"/>
          <a:lstStyle>
            <a:lvl1pPr algn="l">
              <a:defRPr sz="17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8138808" y="9440649"/>
            <a:ext cx="6226333" cy="498691"/>
          </a:xfrm>
          <a:prstGeom prst="rect">
            <a:avLst/>
          </a:prstGeom>
        </p:spPr>
        <p:txBody>
          <a:bodyPr vert="horz" lIns="132937" tIns="66469" rIns="132937" bIns="66469" rtlCol="0" anchor="b"/>
          <a:lstStyle>
            <a:lvl1pPr algn="r">
              <a:defRPr sz="17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1pPr>
    <a:lvl2pPr marL="715700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2pPr>
    <a:lvl3pPr marL="14313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3pPr>
    <a:lvl4pPr marL="21470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4pPr>
    <a:lvl5pPr marL="2862800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5pPr>
    <a:lvl6pPr marL="35784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6pPr>
    <a:lvl7pPr marL="42941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7pPr>
    <a:lvl8pPr marL="50098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8pPr>
    <a:lvl9pPr marL="5725598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0052" y="2504210"/>
            <a:ext cx="9293911" cy="532720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6753" y="8036848"/>
            <a:ext cx="8200509" cy="3694327"/>
          </a:xfrm>
        </p:spPr>
        <p:txBody>
          <a:bodyPr/>
          <a:lstStyle>
            <a:lvl1pPr marL="0" indent="0" algn="ctr">
              <a:buNone/>
              <a:defRPr sz="2900"/>
            </a:lvl1pPr>
            <a:lvl2pPr marL="546087" indent="0" algn="ctr">
              <a:buNone/>
              <a:defRPr sz="2400"/>
            </a:lvl2pPr>
            <a:lvl3pPr marL="1092174" indent="0" algn="ctr">
              <a:buNone/>
              <a:defRPr sz="2200"/>
            </a:lvl3pPr>
            <a:lvl4pPr marL="1638261" indent="0" algn="ctr">
              <a:buNone/>
              <a:defRPr sz="1900"/>
            </a:lvl4pPr>
            <a:lvl5pPr marL="2184349" indent="0" algn="ctr">
              <a:buNone/>
              <a:defRPr sz="1900"/>
            </a:lvl5pPr>
            <a:lvl6pPr marL="2730436" indent="0" algn="ctr">
              <a:buNone/>
              <a:defRPr sz="1900"/>
            </a:lvl6pPr>
            <a:lvl7pPr marL="3276523" indent="0" algn="ctr">
              <a:buNone/>
              <a:defRPr sz="1900"/>
            </a:lvl7pPr>
            <a:lvl8pPr marL="3822610" indent="0" algn="ctr">
              <a:buNone/>
              <a:defRPr sz="1900"/>
            </a:lvl8pPr>
            <a:lvl9pPr marL="4368697" indent="0" algn="ctr">
              <a:buNone/>
              <a:defRPr sz="19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24653" y="814666"/>
            <a:ext cx="2357646" cy="1296734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1714" y="814666"/>
            <a:ext cx="6936264" cy="1296734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6021" y="3814762"/>
            <a:ext cx="9430585" cy="6365011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6021" y="10239988"/>
            <a:ext cx="9430585" cy="3347208"/>
          </a:xfrm>
        </p:spPr>
        <p:txBody>
          <a:bodyPr/>
          <a:lstStyle>
            <a:lvl1pPr marL="0" indent="0">
              <a:buNone/>
              <a:defRPr sz="2900">
                <a:solidFill>
                  <a:schemeClr val="tx1"/>
                </a:solidFill>
              </a:defRPr>
            </a:lvl1pPr>
            <a:lvl2pPr marL="546087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2174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63826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184349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2730436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276523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382261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368697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1714" y="4073324"/>
            <a:ext cx="4646955" cy="970868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35345" y="4073324"/>
            <a:ext cx="4646955" cy="970868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39" y="814668"/>
            <a:ext cx="9430585" cy="2957588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3138" y="3751001"/>
            <a:ext cx="4625599" cy="1838308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6087" indent="0">
              <a:buNone/>
              <a:defRPr sz="2400" b="1"/>
            </a:lvl2pPr>
            <a:lvl3pPr marL="1092174" indent="0">
              <a:buNone/>
              <a:defRPr sz="2200" b="1"/>
            </a:lvl3pPr>
            <a:lvl4pPr marL="1638261" indent="0">
              <a:buNone/>
              <a:defRPr sz="1900" b="1"/>
            </a:lvl4pPr>
            <a:lvl5pPr marL="2184349" indent="0">
              <a:buNone/>
              <a:defRPr sz="1900" b="1"/>
            </a:lvl5pPr>
            <a:lvl6pPr marL="2730436" indent="0">
              <a:buNone/>
              <a:defRPr sz="1900" b="1"/>
            </a:lvl6pPr>
            <a:lvl7pPr marL="3276523" indent="0">
              <a:buNone/>
              <a:defRPr sz="1900" b="1"/>
            </a:lvl7pPr>
            <a:lvl8pPr marL="3822610" indent="0">
              <a:buNone/>
              <a:defRPr sz="1900" b="1"/>
            </a:lvl8pPr>
            <a:lvl9pPr marL="4368697" indent="0">
              <a:buNone/>
              <a:defRPr sz="19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3138" y="5589309"/>
            <a:ext cx="4625599" cy="822103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35344" y="3751001"/>
            <a:ext cx="4648379" cy="1838308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6087" indent="0">
              <a:buNone/>
              <a:defRPr sz="2400" b="1"/>
            </a:lvl2pPr>
            <a:lvl3pPr marL="1092174" indent="0">
              <a:buNone/>
              <a:defRPr sz="2200" b="1"/>
            </a:lvl3pPr>
            <a:lvl4pPr marL="1638261" indent="0">
              <a:buNone/>
              <a:defRPr sz="1900" b="1"/>
            </a:lvl4pPr>
            <a:lvl5pPr marL="2184349" indent="0">
              <a:buNone/>
              <a:defRPr sz="1900" b="1"/>
            </a:lvl5pPr>
            <a:lvl6pPr marL="2730436" indent="0">
              <a:buNone/>
              <a:defRPr sz="1900" b="1"/>
            </a:lvl6pPr>
            <a:lvl7pPr marL="3276523" indent="0">
              <a:buNone/>
              <a:defRPr sz="1900" b="1"/>
            </a:lvl7pPr>
            <a:lvl8pPr marL="3822610" indent="0">
              <a:buNone/>
              <a:defRPr sz="1900" b="1"/>
            </a:lvl8pPr>
            <a:lvl9pPr marL="4368697" indent="0">
              <a:buNone/>
              <a:defRPr sz="19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35344" y="5589309"/>
            <a:ext cx="4648379" cy="822103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39" y="1020103"/>
            <a:ext cx="3526503" cy="357035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380" y="2203140"/>
            <a:ext cx="5535344" cy="10874005"/>
          </a:xfrm>
        </p:spPr>
        <p:txBody>
          <a:bodyPr/>
          <a:lstStyle>
            <a:lvl1pPr>
              <a:defRPr sz="3800"/>
            </a:lvl1pPr>
            <a:lvl2pPr>
              <a:defRPr sz="3300"/>
            </a:lvl2pPr>
            <a:lvl3pPr>
              <a:defRPr sz="29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39" y="4590460"/>
            <a:ext cx="3526503" cy="8504393"/>
          </a:xfrm>
        </p:spPr>
        <p:txBody>
          <a:bodyPr/>
          <a:lstStyle>
            <a:lvl1pPr marL="0" indent="0">
              <a:buNone/>
              <a:defRPr sz="1900"/>
            </a:lvl1pPr>
            <a:lvl2pPr marL="546087" indent="0">
              <a:buNone/>
              <a:defRPr sz="1700"/>
            </a:lvl2pPr>
            <a:lvl3pPr marL="1092174" indent="0">
              <a:buNone/>
              <a:defRPr sz="1400"/>
            </a:lvl3pPr>
            <a:lvl4pPr marL="1638261" indent="0">
              <a:buNone/>
              <a:defRPr sz="1200"/>
            </a:lvl4pPr>
            <a:lvl5pPr marL="2184349" indent="0">
              <a:buNone/>
              <a:defRPr sz="1200"/>
            </a:lvl5pPr>
            <a:lvl6pPr marL="2730436" indent="0">
              <a:buNone/>
              <a:defRPr sz="1200"/>
            </a:lvl6pPr>
            <a:lvl7pPr marL="3276523" indent="0">
              <a:buNone/>
              <a:defRPr sz="1200"/>
            </a:lvl7pPr>
            <a:lvl8pPr marL="3822610" indent="0">
              <a:buNone/>
              <a:defRPr sz="1200"/>
            </a:lvl8pPr>
            <a:lvl9pPr marL="4368697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39" y="1020103"/>
            <a:ext cx="3526503" cy="357035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48380" y="2203140"/>
            <a:ext cx="5535344" cy="10874005"/>
          </a:xfrm>
        </p:spPr>
        <p:txBody>
          <a:bodyPr anchor="t"/>
          <a:lstStyle>
            <a:lvl1pPr marL="0" indent="0">
              <a:buNone/>
              <a:defRPr sz="3800"/>
            </a:lvl1pPr>
            <a:lvl2pPr marL="546087" indent="0">
              <a:buNone/>
              <a:defRPr sz="3300"/>
            </a:lvl2pPr>
            <a:lvl3pPr marL="1092174" indent="0">
              <a:buNone/>
              <a:defRPr sz="2900"/>
            </a:lvl3pPr>
            <a:lvl4pPr marL="1638261" indent="0">
              <a:buNone/>
              <a:defRPr sz="2400"/>
            </a:lvl4pPr>
            <a:lvl5pPr marL="2184349" indent="0">
              <a:buNone/>
              <a:defRPr sz="2400"/>
            </a:lvl5pPr>
            <a:lvl6pPr marL="2730436" indent="0">
              <a:buNone/>
              <a:defRPr sz="2400"/>
            </a:lvl6pPr>
            <a:lvl7pPr marL="3276523" indent="0">
              <a:buNone/>
              <a:defRPr sz="2400"/>
            </a:lvl7pPr>
            <a:lvl8pPr marL="3822610" indent="0">
              <a:buNone/>
              <a:defRPr sz="2400"/>
            </a:lvl8pPr>
            <a:lvl9pPr marL="4368697" indent="0">
              <a:buNone/>
              <a:defRPr sz="24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39" y="4590460"/>
            <a:ext cx="3526503" cy="8504393"/>
          </a:xfrm>
        </p:spPr>
        <p:txBody>
          <a:bodyPr/>
          <a:lstStyle>
            <a:lvl1pPr marL="0" indent="0">
              <a:buNone/>
              <a:defRPr sz="1900"/>
            </a:lvl1pPr>
            <a:lvl2pPr marL="546087" indent="0">
              <a:buNone/>
              <a:defRPr sz="1700"/>
            </a:lvl2pPr>
            <a:lvl3pPr marL="1092174" indent="0">
              <a:buNone/>
              <a:defRPr sz="1400"/>
            </a:lvl3pPr>
            <a:lvl4pPr marL="1638261" indent="0">
              <a:buNone/>
              <a:defRPr sz="1200"/>
            </a:lvl4pPr>
            <a:lvl5pPr marL="2184349" indent="0">
              <a:buNone/>
              <a:defRPr sz="1200"/>
            </a:lvl5pPr>
            <a:lvl6pPr marL="2730436" indent="0">
              <a:buNone/>
              <a:defRPr sz="1200"/>
            </a:lvl6pPr>
            <a:lvl7pPr marL="3276523" indent="0">
              <a:buNone/>
              <a:defRPr sz="1200"/>
            </a:lvl7pPr>
            <a:lvl8pPr marL="3822610" indent="0">
              <a:buNone/>
              <a:defRPr sz="1200"/>
            </a:lvl8pPr>
            <a:lvl9pPr marL="4368697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5899" y="581240"/>
            <a:ext cx="13226628" cy="2108943"/>
          </a:xfrm>
          <a:prstGeom prst="rect">
            <a:avLst/>
          </a:prstGeom>
        </p:spPr>
        <p:txBody>
          <a:bodyPr vert="horz" lIns="128446" tIns="64223" rIns="128446" bIns="64223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5899" y="2903972"/>
            <a:ext cx="13226628" cy="6921432"/>
          </a:xfrm>
          <a:prstGeom prst="rect">
            <a:avLst/>
          </a:prstGeom>
        </p:spPr>
        <p:txBody>
          <a:bodyPr vert="horz" lIns="128446" tIns="64223" rIns="128446" bIns="64223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899" y="10108231"/>
            <a:ext cx="3451201" cy="581239"/>
          </a:xfrm>
          <a:prstGeom prst="rect">
            <a:avLst/>
          </a:prstGeom>
        </p:spPr>
        <p:txBody>
          <a:bodyPr vert="horz" lIns="128446" tIns="64223" rIns="128446" bIns="64223" rtlCol="0" anchor="ctr"/>
          <a:lstStyle>
            <a:lvl1pPr algn="l" defTabSz="143139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78580" y="10108231"/>
            <a:ext cx="5181266" cy="581239"/>
          </a:xfrm>
          <a:prstGeom prst="rect">
            <a:avLst/>
          </a:prstGeom>
        </p:spPr>
        <p:txBody>
          <a:bodyPr vert="horz" lIns="128446" tIns="64223" rIns="128446" bIns="64223" rtlCol="0" anchor="ctr"/>
          <a:lstStyle>
            <a:lvl1pPr algn="ctr" defTabSz="1431399" fontAlgn="auto">
              <a:spcBef>
                <a:spcPts val="0"/>
              </a:spcBef>
              <a:spcAft>
                <a:spcPts val="0"/>
              </a:spcAft>
              <a:defRPr sz="14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1326" y="10108231"/>
            <a:ext cx="3451201" cy="581239"/>
          </a:xfrm>
          <a:prstGeom prst="rect">
            <a:avLst/>
          </a:prstGeom>
        </p:spPr>
        <p:txBody>
          <a:bodyPr vert="horz" lIns="128446" tIns="64223" rIns="128446" bIns="64223" rtlCol="0" anchor="ctr"/>
          <a:lstStyle>
            <a:lvl1pPr algn="r" defTabSz="143139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642229"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1284458"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926687"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2568915"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272055" indent="-272055" algn="l" defTabSz="1090452" rtl="0" fontAlgn="base">
        <a:lnSpc>
          <a:spcPct val="90000"/>
        </a:lnSpc>
        <a:spcBef>
          <a:spcPts val="1194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8396" indent="-272055" algn="l" defTabSz="1090452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64736" indent="-272055" algn="l" defTabSz="1090452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11077" indent="-272055" algn="l" defTabSz="1090452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55188" indent="-272055" algn="l" defTabSz="1090452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3003479" indent="-273044" algn="l" defTabSz="109217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549567" indent="-273044" algn="l" defTabSz="109217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4095654" indent="-273044" algn="l" defTabSz="109217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641741" indent="-273044" algn="l" defTabSz="109217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46087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92174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38261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84349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0436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76523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22610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68697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5333960" cy="10905487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54033" y="151434"/>
            <a:ext cx="15030360" cy="1060261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56721" y="253876"/>
            <a:ext cx="14827218" cy="10399963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3332889" y="2420721"/>
            <a:ext cx="8674882" cy="224701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en-US" altLang="ja-JP" sz="2000" dirty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×426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3332889" y="5059683"/>
            <a:ext cx="8672649" cy="218020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en-US" altLang="ja-JP" sz="20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3332889" y="7642971"/>
            <a:ext cx="8674882" cy="252093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en-US" altLang="ja-JP" sz="2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×412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658632" y="599057"/>
            <a:ext cx="12023396" cy="1387403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A3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1" y="4745680"/>
            <a:ext cx="1533842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54033" y="7395778"/>
            <a:ext cx="1503036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229933" y="10264119"/>
            <a:ext cx="14878561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5" name="図 3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125" y="14513"/>
            <a:ext cx="15336000" cy="10904651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1448239" y="1891551"/>
            <a:ext cx="3041217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We are all looking for the best future</a:t>
            </a:r>
            <a:endParaRPr lang="ja-JP" altLang="en-US" sz="1400" dirty="0">
              <a:solidFill>
                <a:srgbClr val="00913A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448239" y="2191247"/>
            <a:ext cx="5609268" cy="96436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3400"/>
              </a:lnSpc>
            </a:pPr>
            <a:r>
              <a:rPr lang="ja-JP" altLang="en-US" sz="24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会社案内のメインのコピーが入ります。</a:t>
            </a:r>
          </a:p>
          <a:p>
            <a:pPr>
              <a:lnSpc>
                <a:spcPts val="3400"/>
              </a:lnSpc>
            </a:pPr>
            <a:r>
              <a:rPr lang="ja-JP" altLang="en-US" sz="24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会社案内のメインのコピーが入ります。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1303554" y="3500766"/>
            <a:ext cx="1031051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ご挨拶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203288" y="7025725"/>
            <a:ext cx="4310822" cy="22852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900"/>
              </a:lnSpc>
            </a:pP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12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</a:t>
            </a:r>
            <a:r>
              <a:rPr lang="ja-JP" altLang="en-US" sz="12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</a:t>
            </a:r>
            <a:endParaRPr lang="ja-JP" altLang="en-US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5929958" y="5470995"/>
            <a:ext cx="851515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鈴木 健太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6006902" y="5336054"/>
            <a:ext cx="697627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代表取締役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1317409" y="6043307"/>
            <a:ext cx="1313180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企業理念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1158754" y="6485531"/>
            <a:ext cx="5898753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5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企業理念のコピーが入ります。企業理念のコピーが</a:t>
            </a:r>
          </a:p>
          <a:p>
            <a:r>
              <a:rPr lang="ja-JP" altLang="en-US" sz="15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入ります。企業理念のコピーが入ります。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1203287" y="3977219"/>
            <a:ext cx="4310823" cy="17979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900"/>
              </a:lnSpc>
            </a:pP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12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8322483" y="1816261"/>
            <a:ext cx="748923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沿革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8155646" y="2274858"/>
            <a:ext cx="1480017" cy="14018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8322483" y="4013805"/>
            <a:ext cx="1313180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会社概要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8174074" y="4450367"/>
            <a:ext cx="1227873" cy="14388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商号</a:t>
            </a:r>
          </a:p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本社所在地</a:t>
            </a:r>
          </a:p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設立</a:t>
            </a:r>
          </a:p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資本金</a:t>
            </a:r>
          </a:p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従業員数</a:t>
            </a:r>
            <a:endParaRPr lang="ja-JP" altLang="en-US" sz="14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9415803" y="2274858"/>
            <a:ext cx="3660098" cy="14388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8310119" y="6175621"/>
            <a:ext cx="1313180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00913A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業務内容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8160219" y="7898236"/>
            <a:ext cx="992579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solidFill>
                  <a:srgbClr val="00A569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●●●●●●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8172230" y="8096732"/>
            <a:ext cx="1636787" cy="11484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</a:t>
            </a:r>
            <a:r>
              <a:rPr lang="ja-JP" altLang="en-US" sz="11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11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9677237" y="7898236"/>
            <a:ext cx="992579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solidFill>
                  <a:srgbClr val="007DC9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●●●●●●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11181016" y="7898236"/>
            <a:ext cx="992579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solidFill>
                  <a:srgbClr val="E51572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●●●●●●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12690451" y="7898236"/>
            <a:ext cx="992579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solidFill>
                  <a:srgbClr val="F39700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●●●●●●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9415803" y="4450367"/>
            <a:ext cx="3660098" cy="14388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9685436" y="8096732"/>
            <a:ext cx="1636787" cy="11484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</a:t>
            </a:r>
            <a:r>
              <a:rPr lang="ja-JP" altLang="en-US" sz="11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11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11205993" y="8096732"/>
            <a:ext cx="1636787" cy="11484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</a:t>
            </a:r>
            <a:r>
              <a:rPr lang="ja-JP" altLang="en-US" sz="11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11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12709772" y="8096732"/>
            <a:ext cx="1636787" cy="11484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</a:t>
            </a:r>
            <a:r>
              <a:rPr lang="ja-JP" altLang="en-US" sz="11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11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12809664" y="6735264"/>
            <a:ext cx="1296000" cy="1080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2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11299527" y="6735264"/>
            <a:ext cx="1296000" cy="1080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2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9789389" y="6735264"/>
            <a:ext cx="1296000" cy="1080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2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8276203" y="6735264"/>
            <a:ext cx="1296000" cy="1080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2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5648383" y="7093676"/>
            <a:ext cx="1382400" cy="20772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8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8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8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5703248" y="3616989"/>
            <a:ext cx="1274400" cy="17136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6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6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6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11203546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1036</Words>
  <Application>Microsoft Office PowerPoint</Application>
  <PresentationFormat>ユーザー設定</PresentationFormat>
  <Paragraphs>70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2014-04-30T02:37:53Z</dcterms:created>
  <dcterms:modified xsi:type="dcterms:W3CDTF">2014-06-23T02:42:23Z</dcterms:modified>
</cp:coreProperties>
</file>

<file path=docProps/thumbnail.jpeg>
</file>