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B2C3"/>
    <a:srgbClr val="623E08"/>
    <a:srgbClr val="9A581E"/>
    <a:srgbClr val="7F4E20"/>
    <a:srgbClr val="FEFEFE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35" y="67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" y="14514"/>
            <a:ext cx="15336000" cy="1090465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25977" y="9551532"/>
            <a:ext cx="224131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アスクルスタイル 株式会社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23921" y="9829667"/>
            <a:ext cx="2361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solidFill>
                  <a:srgbClr val="FEFEF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  <a:endParaRPr lang="ja-JP" altLang="en-US" sz="1000" dirty="0">
              <a:solidFill>
                <a:srgbClr val="FEFEFE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152662" y="10018731"/>
            <a:ext cx="1207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EFEFE"/>
                </a:solidFill>
              </a:rPr>
              <a:t>03-1234-1111</a:t>
            </a:r>
            <a:endParaRPr lang="ja-JP" altLang="en-US" sz="1400" dirty="0">
              <a:solidFill>
                <a:srgbClr val="FEFEF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25470" y="10033077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D7B2C3"/>
                </a:solidFill>
              </a:rPr>
              <a:t>TEL</a:t>
            </a:r>
            <a:endParaRPr lang="ja-JP" altLang="en-US" sz="1200" dirty="0">
              <a:solidFill>
                <a:srgbClr val="D7B2C3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785587" y="10018731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FEFEFE"/>
                </a:solidFill>
              </a:rPr>
              <a:t>http://www.askult.com/</a:t>
            </a:r>
            <a:endParaRPr lang="ja-JP" altLang="en-US" sz="1400" dirty="0">
              <a:solidFill>
                <a:srgbClr val="FEFEF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438528" y="10030009"/>
            <a:ext cx="4315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D7B2C3"/>
                </a:solidFill>
              </a:rPr>
              <a:t>URL</a:t>
            </a:r>
            <a:endParaRPr lang="ja-JP" altLang="en-US" sz="1200" dirty="0">
              <a:solidFill>
                <a:srgbClr val="D7B2C3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044705" y="4464082"/>
            <a:ext cx="33473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623E08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アスクルスタイル 株式会社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13" y="3989072"/>
            <a:ext cx="1572771" cy="31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132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HGSｺﾞｼｯｸM</vt:lpstr>
      <vt:lpstr>HGS明朝B</vt:lpstr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2019-04-25T08:03:51Z</dcterms:modified>
</cp:coreProperties>
</file>