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40210F"/>
    <a:srgbClr val="946134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6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8969" cy="7775575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39" y="476597"/>
            <a:ext cx="5843028" cy="2142748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45" y="2883317"/>
            <a:ext cx="3066294" cy="752858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866" y="2888578"/>
            <a:ext cx="3066294" cy="752858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64" y="2903299"/>
            <a:ext cx="3066294" cy="752858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1236255" y="654729"/>
            <a:ext cx="422423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rgbClr val="40210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お住まい環境を長期間・快適維持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632742" y="1097971"/>
            <a:ext cx="5451475" cy="13907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5400"/>
              </a:lnSpc>
            </a:pP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屋根・外壁・防水工事</a:t>
            </a:r>
          </a:p>
          <a:p>
            <a:pPr algn="ctr">
              <a:lnSpc>
                <a:spcPts val="5400"/>
              </a:lnSpc>
            </a:pP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キャンペーン実施中！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024101" y="4640760"/>
            <a:ext cx="2078695" cy="1464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スレート屋根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７年～１０年で高圧洗浄と塗替えが必要になります。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金属屋根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断熱・防音性が高い「ガルバリウム鋼板」がお勧めです。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瓦屋根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防災性が高い防災瓦もあります。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487918" y="6313258"/>
            <a:ext cx="1082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無料点検実施中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452774" y="4640760"/>
            <a:ext cx="199030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アクリル塗装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最も経済的です。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ウレタン塗装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耐水性・耐久性に優れています。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シリコン塗装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汚れに強い塗装で一般的な塗装です。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フッ素系塗装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高価ですが耐久性があります。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14418" y="6313258"/>
            <a:ext cx="18870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内装工事全般もお任せください。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7884954" y="4640760"/>
            <a:ext cx="1926868" cy="1464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シート防水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塩ビシートやゴムシートで防水します。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アスファルト防水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優れた防水性が特徴です。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塗装防水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比較的ローコストな工事方法です。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8037273" y="6313258"/>
            <a:ext cx="16834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どんな事でもご相談ください。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72255" y="6835934"/>
            <a:ext cx="2967479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アスクル工務店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401404" y="6835934"/>
            <a:ext cx="3474028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03-1234-1111</a:t>
            </a:r>
            <a:endParaRPr lang="ja-JP" altLang="en-US" sz="34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774433" y="6959222"/>
            <a:ext cx="62068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946134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</a:t>
            </a:r>
            <a:endParaRPr lang="ja-JP" altLang="en-US" sz="2000" dirty="0">
              <a:solidFill>
                <a:srgbClr val="946134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078300" y="6892602"/>
            <a:ext cx="24116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ja-JP" sz="1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</a:p>
          <a:p>
            <a:r>
              <a:rPr lang="en-US" altLang="ja-JP" sz="1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http://www.askult.com/</a:t>
            </a:r>
            <a:endParaRPr lang="ja-JP" altLang="en-US" sz="15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334" y="378719"/>
            <a:ext cx="3145541" cy="2209804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959983" y="2867331"/>
            <a:ext cx="213821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5400"/>
              </a:lnSpc>
            </a:pPr>
            <a:r>
              <a:rPr lang="ja-JP" altLang="en-US" sz="3600" dirty="0">
                <a:solidFill>
                  <a:schemeClr val="accent4">
                    <a:lumMod val="20000"/>
                    <a:lumOff val="8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屋根工事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4374904" y="2872592"/>
            <a:ext cx="213821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5400"/>
              </a:lnSpc>
            </a:pPr>
            <a:r>
              <a:rPr lang="ja-JP" altLang="en-US" sz="3600" dirty="0">
                <a:solidFill>
                  <a:schemeClr val="accent4">
                    <a:lumMod val="20000"/>
                    <a:lumOff val="8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外壁工事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7790102" y="2887313"/>
            <a:ext cx="213821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5400"/>
              </a:lnSpc>
            </a:pPr>
            <a:r>
              <a:rPr lang="ja-JP" altLang="en-US" sz="3600" dirty="0">
                <a:solidFill>
                  <a:schemeClr val="accent4">
                    <a:lumMod val="20000"/>
                    <a:lumOff val="8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防水工事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38</TotalTime>
  <Words>267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HGPｺﾞｼｯｸM</vt:lpstr>
      <vt:lpstr>HGSｺﾞｼｯｸE</vt:lpstr>
      <vt:lpstr>HGS創英角ｺﾞｼｯｸUB</vt:lpstr>
      <vt:lpstr>HG丸ｺﾞｼｯｸM-PRO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13</cp:revision>
  <cp:lastPrinted>2013-04-25T06:18:16Z</cp:lastPrinted>
  <dcterms:created xsi:type="dcterms:W3CDTF">2013-08-07T01:20:38Z</dcterms:created>
  <dcterms:modified xsi:type="dcterms:W3CDTF">2017-01-12T08:17:55Z</dcterms:modified>
</cp:coreProperties>
</file>