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7777163" cy="10909300"/>
  <p:notesSz cx="6794500" cy="9925050"/>
  <p:defaultTextStyle>
    <a:defPPr>
      <a:defRPr lang="ja-JP"/>
    </a:defPPr>
    <a:lvl1pPr algn="l" defTabSz="1018438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508934" indent="-344982" algn="l" defTabSz="1018438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1018438" indent="-690534" algn="l" defTabSz="1018438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527941" indent="-1036085" algn="l" defTabSz="1018438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2037444" indent="-1381637" algn="l" defTabSz="1018438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819760" algn="l" defTabSz="327904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983712" algn="l" defTabSz="327904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1147663" algn="l" defTabSz="327904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1311615" algn="l" defTabSz="327904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-1398" y="-96"/>
      </p:cViewPr>
      <p:guideLst>
        <p:guide orient="horz" pos="3436"/>
        <p:guide pos="245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CA139E-2583-4B26-A050-17747ADD8A08}" type="datetimeFigureOut">
              <a:rPr lang="ja-JP" altLang="en-US"/>
              <a:pPr>
                <a:defRPr/>
              </a:pPr>
              <a:t>2014/6/20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DF0DD7-F0C1-4171-8C83-683C50B84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451081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018438" rtl="0" fontAlgn="base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+mn-lt"/>
        <a:ea typeface="+mn-ea"/>
        <a:cs typeface="+mn-cs"/>
      </a:defRPr>
    </a:lvl1pPr>
    <a:lvl2pPr marL="508934" algn="l" defTabSz="1018438" rtl="0" fontAlgn="base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1018438" algn="l" defTabSz="1018438" rtl="0" fontAlgn="base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527941" algn="l" defTabSz="1018438" rtl="0" fontAlgn="base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2037444" algn="l" defTabSz="1018438" rtl="0" fontAlgn="base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547406" algn="l" defTabSz="101896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3056888" algn="l" defTabSz="101896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566370" algn="l" defTabSz="101896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4075850" algn="l" defTabSz="101896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287" y="1785389"/>
            <a:ext cx="6610589" cy="3798052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2146" y="5729909"/>
            <a:ext cx="5832872" cy="2633888"/>
          </a:xfrm>
        </p:spPr>
        <p:txBody>
          <a:bodyPr/>
          <a:lstStyle>
            <a:lvl1pPr marL="0" indent="0" algn="ctr">
              <a:buNone/>
              <a:defRPr sz="2000"/>
            </a:lvl1pPr>
            <a:lvl2pPr marL="388740" indent="0" algn="ctr">
              <a:buNone/>
              <a:defRPr sz="1700"/>
            </a:lvl2pPr>
            <a:lvl3pPr marL="777480" indent="0" algn="ctr">
              <a:buNone/>
              <a:defRPr sz="1500"/>
            </a:lvl3pPr>
            <a:lvl4pPr marL="1166220" indent="0" algn="ctr">
              <a:buNone/>
              <a:defRPr sz="1400"/>
            </a:lvl4pPr>
            <a:lvl5pPr marL="1554961" indent="0" algn="ctr">
              <a:buNone/>
              <a:defRPr sz="1400"/>
            </a:lvl5pPr>
            <a:lvl6pPr marL="1943701" indent="0" algn="ctr">
              <a:buNone/>
              <a:defRPr sz="1400"/>
            </a:lvl6pPr>
            <a:lvl7pPr marL="2332441" indent="0" algn="ctr">
              <a:buNone/>
              <a:defRPr sz="1400"/>
            </a:lvl7pPr>
            <a:lvl8pPr marL="2721181" indent="0" algn="ctr">
              <a:buNone/>
              <a:defRPr sz="1400"/>
            </a:lvl8pPr>
            <a:lvl9pPr marL="3109920" indent="0" algn="ctr">
              <a:buNone/>
              <a:defRPr sz="14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AAA9-FA17-4438-94EA-FACDA5C26B00}" type="datetimeFigureOut">
              <a:rPr lang="en-US"/>
              <a:pPr>
                <a:defRPr/>
              </a:pPr>
              <a:t>6/20/2014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4FB1-8151-4733-A0A3-E46189CCD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5830-66A2-4D3A-82DE-A3CB518862A9}" type="datetimeFigureOut">
              <a:rPr lang="en-US"/>
              <a:pPr>
                <a:defRPr/>
              </a:pPr>
              <a:t>6/20/2014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DF74E-37CB-4746-AEFA-04124A8D2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5533" y="580820"/>
            <a:ext cx="1676950" cy="924512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680" y="580820"/>
            <a:ext cx="4933637" cy="924512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058A-FC86-453C-9BFF-9C81A90AB391}" type="datetimeFigureOut">
              <a:rPr lang="en-US"/>
              <a:pPr>
                <a:defRPr/>
              </a:pPr>
              <a:t>6/20/2014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8C2-3C85-446F-82C9-26F8C6437B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CD02-08BC-4270-A6A5-B5E39361A86A}" type="datetimeFigureOut">
              <a:rPr lang="en-US"/>
              <a:pPr>
                <a:defRPr/>
              </a:pPr>
              <a:t>6/20/2014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762A-C6A6-49A0-B778-96AF2AA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631" y="2719753"/>
            <a:ext cx="6707803" cy="4537965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631" y="7300649"/>
            <a:ext cx="6707803" cy="2386408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38874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48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662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55496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194370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33244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272118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1099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60B-3A9D-43FD-A0CC-7297237FE8ED}" type="datetimeFigureOut">
              <a:rPr lang="en-US"/>
              <a:pPr>
                <a:defRPr/>
              </a:pPr>
              <a:t>6/20/2014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0F824-41B1-495B-9E2D-5BEE6D732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681" y="2904095"/>
            <a:ext cx="3305294" cy="692185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7189" y="2904095"/>
            <a:ext cx="3305294" cy="692185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9117-2EEF-4FA8-BAEC-89E01CFE1FFD}" type="datetimeFigureOut">
              <a:rPr lang="en-US"/>
              <a:pPr>
                <a:defRPr/>
              </a:pPr>
              <a:t>6/20/2014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E4E-DEDE-464A-9FC8-AD1E67973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694" y="580821"/>
            <a:ext cx="6707803" cy="210862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694" y="2674294"/>
            <a:ext cx="3290104" cy="1310631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8740" indent="0">
              <a:buNone/>
              <a:defRPr sz="1700" b="1"/>
            </a:lvl2pPr>
            <a:lvl3pPr marL="777480" indent="0">
              <a:buNone/>
              <a:defRPr sz="1500" b="1"/>
            </a:lvl3pPr>
            <a:lvl4pPr marL="1166220" indent="0">
              <a:buNone/>
              <a:defRPr sz="1400" b="1"/>
            </a:lvl4pPr>
            <a:lvl5pPr marL="1554961" indent="0">
              <a:buNone/>
              <a:defRPr sz="1400" b="1"/>
            </a:lvl5pPr>
            <a:lvl6pPr marL="1943701" indent="0">
              <a:buNone/>
              <a:defRPr sz="1400" b="1"/>
            </a:lvl6pPr>
            <a:lvl7pPr marL="2332441" indent="0">
              <a:buNone/>
              <a:defRPr sz="1400" b="1"/>
            </a:lvl7pPr>
            <a:lvl8pPr marL="2721181" indent="0">
              <a:buNone/>
              <a:defRPr sz="1400" b="1"/>
            </a:lvl8pPr>
            <a:lvl9pPr marL="3109920" indent="0">
              <a:buNone/>
              <a:defRPr sz="14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694" y="3984925"/>
            <a:ext cx="3290104" cy="586122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7189" y="2674294"/>
            <a:ext cx="3306307" cy="1310631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8740" indent="0">
              <a:buNone/>
              <a:defRPr sz="1700" b="1"/>
            </a:lvl2pPr>
            <a:lvl3pPr marL="777480" indent="0">
              <a:buNone/>
              <a:defRPr sz="1500" b="1"/>
            </a:lvl3pPr>
            <a:lvl4pPr marL="1166220" indent="0">
              <a:buNone/>
              <a:defRPr sz="1400" b="1"/>
            </a:lvl4pPr>
            <a:lvl5pPr marL="1554961" indent="0">
              <a:buNone/>
              <a:defRPr sz="1400" b="1"/>
            </a:lvl5pPr>
            <a:lvl6pPr marL="1943701" indent="0">
              <a:buNone/>
              <a:defRPr sz="1400" b="1"/>
            </a:lvl6pPr>
            <a:lvl7pPr marL="2332441" indent="0">
              <a:buNone/>
              <a:defRPr sz="1400" b="1"/>
            </a:lvl7pPr>
            <a:lvl8pPr marL="2721181" indent="0">
              <a:buNone/>
              <a:defRPr sz="1400" b="1"/>
            </a:lvl8pPr>
            <a:lvl9pPr marL="3109920" indent="0">
              <a:buNone/>
              <a:defRPr sz="14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7189" y="3984925"/>
            <a:ext cx="3306307" cy="586122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60F-F3AA-4156-B134-CC443DC96748}" type="datetimeFigureOut">
              <a:rPr lang="en-US"/>
              <a:pPr>
                <a:defRPr/>
              </a:pPr>
              <a:t>6/20/2014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565B-D315-41EE-9BF7-52A4043CD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211B-3AEF-4E93-A5C3-4CC75FE46FCB}" type="datetimeFigureOut">
              <a:rPr lang="en-US"/>
              <a:pPr>
                <a:defRPr/>
              </a:pPr>
              <a:t>6/20/2014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73BE-B0ED-499A-A431-E43B2EA6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32FDE-4578-4267-A660-EDCD7A5684F2}" type="datetimeFigureOut">
              <a:rPr lang="en-US"/>
              <a:pPr>
                <a:defRPr/>
              </a:pPr>
              <a:t>6/20/2014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6610-1176-4175-8DD0-33F8C8E42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694" y="727287"/>
            <a:ext cx="2508337" cy="2545503"/>
          </a:xfrm>
        </p:spPr>
        <p:txBody>
          <a:bodyPr anchor="b"/>
          <a:lstStyle>
            <a:lvl1pPr>
              <a:defRPr sz="27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6308" y="1570740"/>
            <a:ext cx="3937189" cy="7752674"/>
          </a:xfrm>
        </p:spPr>
        <p:txBody>
          <a:bodyPr/>
          <a:lstStyle>
            <a:lvl1pPr>
              <a:defRPr sz="2700"/>
            </a:lvl1pPr>
            <a:lvl2pPr>
              <a:defRPr sz="24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694" y="3272790"/>
            <a:ext cx="2508337" cy="6063248"/>
          </a:xfrm>
        </p:spPr>
        <p:txBody>
          <a:bodyPr/>
          <a:lstStyle>
            <a:lvl1pPr marL="0" indent="0">
              <a:buNone/>
              <a:defRPr sz="1400"/>
            </a:lvl1pPr>
            <a:lvl2pPr marL="388740" indent="0">
              <a:buNone/>
              <a:defRPr sz="1200"/>
            </a:lvl2pPr>
            <a:lvl3pPr marL="777480" indent="0">
              <a:buNone/>
              <a:defRPr sz="1000"/>
            </a:lvl3pPr>
            <a:lvl4pPr marL="1166220" indent="0">
              <a:buNone/>
              <a:defRPr sz="900"/>
            </a:lvl4pPr>
            <a:lvl5pPr marL="1554961" indent="0">
              <a:buNone/>
              <a:defRPr sz="900"/>
            </a:lvl5pPr>
            <a:lvl6pPr marL="1943701" indent="0">
              <a:buNone/>
              <a:defRPr sz="900"/>
            </a:lvl6pPr>
            <a:lvl7pPr marL="2332441" indent="0">
              <a:buNone/>
              <a:defRPr sz="900"/>
            </a:lvl7pPr>
            <a:lvl8pPr marL="2721181" indent="0">
              <a:buNone/>
              <a:defRPr sz="900"/>
            </a:lvl8pPr>
            <a:lvl9pPr marL="310992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DEE4-047E-4E7A-BCEA-8A8873304D9F}" type="datetimeFigureOut">
              <a:rPr lang="en-US"/>
              <a:pPr>
                <a:defRPr/>
              </a:pPr>
              <a:t>6/20/2014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7F04-D149-4A8B-9C1D-6DF8D44BE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694" y="727287"/>
            <a:ext cx="2508337" cy="2545503"/>
          </a:xfrm>
        </p:spPr>
        <p:txBody>
          <a:bodyPr anchor="b"/>
          <a:lstStyle>
            <a:lvl1pPr>
              <a:defRPr sz="27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6308" y="1570740"/>
            <a:ext cx="3937189" cy="7752674"/>
          </a:xfrm>
        </p:spPr>
        <p:txBody>
          <a:bodyPr rtlCol="0">
            <a:normAutofit/>
          </a:bodyPr>
          <a:lstStyle>
            <a:lvl1pPr marL="0" indent="0">
              <a:buNone/>
              <a:defRPr sz="2700"/>
            </a:lvl1pPr>
            <a:lvl2pPr marL="388740" indent="0">
              <a:buNone/>
              <a:defRPr sz="2400"/>
            </a:lvl2pPr>
            <a:lvl3pPr marL="777480" indent="0">
              <a:buNone/>
              <a:defRPr sz="2000"/>
            </a:lvl3pPr>
            <a:lvl4pPr marL="1166220" indent="0">
              <a:buNone/>
              <a:defRPr sz="1700"/>
            </a:lvl4pPr>
            <a:lvl5pPr marL="1554961" indent="0">
              <a:buNone/>
              <a:defRPr sz="1700"/>
            </a:lvl5pPr>
            <a:lvl6pPr marL="1943701" indent="0">
              <a:buNone/>
              <a:defRPr sz="1700"/>
            </a:lvl6pPr>
            <a:lvl7pPr marL="2332441" indent="0">
              <a:buNone/>
              <a:defRPr sz="1700"/>
            </a:lvl7pPr>
            <a:lvl8pPr marL="2721181" indent="0">
              <a:buNone/>
              <a:defRPr sz="1700"/>
            </a:lvl8pPr>
            <a:lvl9pPr marL="3109920" indent="0">
              <a:buNone/>
              <a:defRPr sz="17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694" y="3272790"/>
            <a:ext cx="2508337" cy="6063248"/>
          </a:xfrm>
        </p:spPr>
        <p:txBody>
          <a:bodyPr/>
          <a:lstStyle>
            <a:lvl1pPr marL="0" indent="0">
              <a:buNone/>
              <a:defRPr sz="1400"/>
            </a:lvl1pPr>
            <a:lvl2pPr marL="388740" indent="0">
              <a:buNone/>
              <a:defRPr sz="1200"/>
            </a:lvl2pPr>
            <a:lvl3pPr marL="777480" indent="0">
              <a:buNone/>
              <a:defRPr sz="1000"/>
            </a:lvl3pPr>
            <a:lvl4pPr marL="1166220" indent="0">
              <a:buNone/>
              <a:defRPr sz="900"/>
            </a:lvl4pPr>
            <a:lvl5pPr marL="1554961" indent="0">
              <a:buNone/>
              <a:defRPr sz="900"/>
            </a:lvl5pPr>
            <a:lvl6pPr marL="1943701" indent="0">
              <a:buNone/>
              <a:defRPr sz="900"/>
            </a:lvl6pPr>
            <a:lvl7pPr marL="2332441" indent="0">
              <a:buNone/>
              <a:defRPr sz="900"/>
            </a:lvl7pPr>
            <a:lvl8pPr marL="2721181" indent="0">
              <a:buNone/>
              <a:defRPr sz="900"/>
            </a:lvl8pPr>
            <a:lvl9pPr marL="310992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B41E-5A53-4FE1-808C-D2C320DF7E26}" type="datetimeFigureOut">
              <a:rPr lang="en-US"/>
              <a:pPr>
                <a:defRPr/>
              </a:pPr>
              <a:t>6/20/2014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5F6C-80D7-4830-AA2D-0329FE451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34937" y="580959"/>
            <a:ext cx="6707289" cy="2108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34937" y="2904225"/>
            <a:ext cx="6707289" cy="6921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37" y="10111405"/>
            <a:ext cx="1749405" cy="580958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 defTabSz="1018962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0D4730-8817-4620-B630-70D0F83D2622}" type="datetimeFigureOut">
              <a:rPr lang="en-US"/>
              <a:pPr>
                <a:defRPr/>
              </a:pPr>
              <a:t>6/20/2014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6386" y="10111405"/>
            <a:ext cx="2624392" cy="580958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 defTabSz="1018962" fontAlgn="auto">
              <a:spcBef>
                <a:spcPts val="0"/>
              </a:spcBef>
              <a:spcAft>
                <a:spcPts val="0"/>
              </a:spcAft>
              <a:defRPr sz="10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2822" y="10111405"/>
            <a:ext cx="1749404" cy="580958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 defTabSz="1018962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C92198-DA3B-468A-9A50-FB6902A9B1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777064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7064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charset="-128"/>
        </a:defRPr>
      </a:lvl2pPr>
      <a:lvl3pPr algn="l" defTabSz="777064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charset="-128"/>
        </a:defRPr>
      </a:lvl3pPr>
      <a:lvl4pPr algn="l" defTabSz="777064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charset="-128"/>
        </a:defRPr>
      </a:lvl4pPr>
      <a:lvl5pPr algn="l" defTabSz="777064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charset="-128"/>
        </a:defRPr>
      </a:lvl5pPr>
      <a:lvl6pPr marL="163952" algn="l" defTabSz="777064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charset="-128"/>
        </a:defRPr>
      </a:lvl6pPr>
      <a:lvl7pPr marL="327904" algn="l" defTabSz="777064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charset="-128"/>
        </a:defRPr>
      </a:lvl7pPr>
      <a:lvl8pPr marL="491856" algn="l" defTabSz="777064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charset="-128"/>
        </a:defRPr>
      </a:lvl8pPr>
      <a:lvl9pPr marL="655808" algn="l" defTabSz="777064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194124" indent="-194124" algn="l" defTabSz="777064" rtl="0" fontAlgn="base">
        <a:lnSpc>
          <a:spcPct val="90000"/>
        </a:lnSpc>
        <a:spcBef>
          <a:spcPts val="852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82940" indent="-194124" algn="l" defTabSz="777064" rtl="0" fontAlgn="base">
        <a:lnSpc>
          <a:spcPct val="90000"/>
        </a:lnSpc>
        <a:spcBef>
          <a:spcPts val="426"/>
        </a:spcBef>
        <a:spcAft>
          <a:spcPct val="0"/>
        </a:spcAft>
        <a:buFont typeface="Arial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757" indent="-194124" algn="l" defTabSz="777064" rtl="0" fontAlgn="base">
        <a:lnSpc>
          <a:spcPct val="90000"/>
        </a:lnSpc>
        <a:spcBef>
          <a:spcPts val="426"/>
        </a:spcBef>
        <a:spcAft>
          <a:spcPct val="0"/>
        </a:spcAft>
        <a:buFont typeface="Arial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573" indent="-194124" algn="l" defTabSz="777064" rtl="0" fontAlgn="base">
        <a:lnSpc>
          <a:spcPct val="90000"/>
        </a:lnSpc>
        <a:spcBef>
          <a:spcPts val="426"/>
        </a:spcBef>
        <a:spcAft>
          <a:spcPct val="0"/>
        </a:spcAft>
        <a:buFont typeface="Arial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8820" indent="-194124" algn="l" defTabSz="777064" rtl="0" fontAlgn="base">
        <a:lnSpc>
          <a:spcPct val="90000"/>
        </a:lnSpc>
        <a:spcBef>
          <a:spcPts val="426"/>
        </a:spcBef>
        <a:spcAft>
          <a:spcPct val="0"/>
        </a:spcAft>
        <a:buFont typeface="Arial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070" indent="-194371" algn="l" defTabSz="77748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526811" indent="-194371" algn="l" defTabSz="77748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915551" indent="-194371" algn="l" defTabSz="77748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304291" indent="-194371" algn="l" defTabSz="77748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48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8740" algn="l" defTabSz="77748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7480" algn="l" defTabSz="77748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6220" algn="l" defTabSz="77748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961" algn="l" defTabSz="77748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3701" algn="l" defTabSz="77748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2441" algn="l" defTabSz="77748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1181" algn="l" defTabSz="77748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09920" algn="l" defTabSz="77748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17" name="直線矢印コネクタ 16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2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5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7163" cy="10911198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765048" y="848896"/>
            <a:ext cx="2028296" cy="756385"/>
          </a:xfrm>
          <a:prstGeom prst="rect">
            <a:avLst/>
          </a:prstGeom>
        </p:spPr>
        <p:txBody>
          <a:bodyPr wrap="none" lIns="32790" tIns="16395" rIns="32790" bIns="16395">
            <a:spAutoFit/>
          </a:bodyPr>
          <a:lstStyle/>
          <a:p>
            <a:r>
              <a:rPr lang="ja-JP" altLang="en-US" sz="47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第</a:t>
            </a:r>
            <a:r>
              <a:rPr lang="en-US" altLang="ja-JP" sz="47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10</a:t>
            </a:r>
            <a:r>
              <a:rPr lang="ja-JP" altLang="en-US" sz="47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回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616648" y="4035846"/>
            <a:ext cx="4250999" cy="561515"/>
          </a:xfrm>
          <a:prstGeom prst="rect">
            <a:avLst/>
          </a:prstGeom>
        </p:spPr>
        <p:txBody>
          <a:bodyPr wrap="none" lIns="32790" tIns="16395" rIns="32790" bIns="16395">
            <a:spAutoFit/>
          </a:bodyPr>
          <a:lstStyle/>
          <a:p>
            <a:r>
              <a:rPr lang="en-US" altLang="ja-JP" sz="3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10</a:t>
            </a:r>
            <a:r>
              <a:rPr lang="ja-JP" altLang="en-US" sz="3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en-US" altLang="ja-JP" sz="3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13</a:t>
            </a:r>
            <a:r>
              <a:rPr lang="ja-JP" altLang="en-US" sz="3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日（体育の日）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4950809" y="4035846"/>
            <a:ext cx="2034953" cy="561515"/>
          </a:xfrm>
          <a:prstGeom prst="rect">
            <a:avLst/>
          </a:prstGeom>
        </p:spPr>
        <p:txBody>
          <a:bodyPr wrap="none" lIns="32790" tIns="16395" rIns="32790" bIns="16395">
            <a:spAutoFit/>
          </a:bodyPr>
          <a:lstStyle/>
          <a:p>
            <a:r>
              <a:rPr lang="en-US" altLang="ja-JP" sz="3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AM9:00〜</a:t>
            </a:r>
            <a:endParaRPr lang="ja-JP" altLang="en-US" sz="34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667351" y="4642642"/>
            <a:ext cx="2900330" cy="356276"/>
          </a:xfrm>
          <a:prstGeom prst="rect">
            <a:avLst/>
          </a:prstGeom>
        </p:spPr>
        <p:txBody>
          <a:bodyPr wrap="none" lIns="32790" tIns="16395" rIns="32790" bIns="16395">
            <a:spAutoFit/>
          </a:bodyPr>
          <a:lstStyle/>
          <a:p>
            <a:r>
              <a:rPr lang="ja-JP" altLang="en-US" sz="21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雨天の場合は</a:t>
            </a:r>
            <a:r>
              <a:rPr lang="en-US" altLang="ja-JP" sz="21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10</a:t>
            </a:r>
            <a:r>
              <a:rPr lang="ja-JP" altLang="en-US" sz="21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月</a:t>
            </a:r>
            <a:r>
              <a:rPr lang="en-US" altLang="ja-JP" sz="21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19</a:t>
            </a:r>
            <a:r>
              <a:rPr lang="ja-JP" altLang="en-US" sz="21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日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1424293" y="5174957"/>
            <a:ext cx="4939349" cy="617886"/>
          </a:xfrm>
          <a:prstGeom prst="rect">
            <a:avLst/>
          </a:prstGeom>
        </p:spPr>
        <p:txBody>
          <a:bodyPr wrap="none" lIns="32790" tIns="16395" rIns="32790" bIns="16395">
            <a:spAutoFit/>
          </a:bodyPr>
          <a:lstStyle/>
          <a:p>
            <a:r>
              <a:rPr lang="ja-JP" altLang="en-US" sz="3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場所：アスクル小学校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1272464" y="6165276"/>
            <a:ext cx="2654206" cy="1071856"/>
          </a:xfrm>
          <a:prstGeom prst="rect">
            <a:avLst/>
          </a:prstGeom>
        </p:spPr>
        <p:txBody>
          <a:bodyPr wrap="square" lIns="32790" tIns="16395" rIns="32790" bIns="16395">
            <a:spAutoFit/>
          </a:bodyPr>
          <a:lstStyle/>
          <a:p>
            <a:pPr>
              <a:lnSpc>
                <a:spcPts val="2654"/>
              </a:lnSpc>
            </a:pPr>
            <a:r>
              <a:rPr lang="ja-JP" altLang="en-US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・町内対抗</a:t>
            </a:r>
            <a:r>
              <a:rPr lang="ja-JP" altLang="en-US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リレー</a:t>
            </a:r>
            <a:endParaRPr lang="en-US" altLang="ja-JP" dirty="0" smtClean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>
              <a:lnSpc>
                <a:spcPts val="2654"/>
              </a:lnSpc>
            </a:pPr>
            <a:r>
              <a:rPr lang="ja-JP" altLang="en-US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</a:t>
            </a:r>
            <a:r>
              <a:rPr lang="ja-JP" altLang="en-US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玉入れ	</a:t>
            </a:r>
          </a:p>
          <a:p>
            <a:pPr>
              <a:lnSpc>
                <a:spcPts val="2654"/>
              </a:lnSpc>
            </a:pPr>
            <a:r>
              <a:rPr lang="ja-JP" altLang="en-US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・鈴わり	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4545090" y="6165276"/>
            <a:ext cx="2377800" cy="1071856"/>
          </a:xfrm>
          <a:prstGeom prst="rect">
            <a:avLst/>
          </a:prstGeom>
        </p:spPr>
        <p:txBody>
          <a:bodyPr wrap="square" lIns="32790" tIns="16395" rIns="32790" bIns="16395">
            <a:spAutoFit/>
          </a:bodyPr>
          <a:lstStyle/>
          <a:p>
            <a:pPr>
              <a:lnSpc>
                <a:spcPts val="2654"/>
              </a:lnSpc>
            </a:pPr>
            <a:r>
              <a:rPr lang="ja-JP" altLang="en-US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・パン食い競争	</a:t>
            </a:r>
          </a:p>
          <a:p>
            <a:pPr>
              <a:lnSpc>
                <a:spcPts val="2654"/>
              </a:lnSpc>
            </a:pPr>
            <a:r>
              <a:rPr lang="ja-JP" altLang="en-US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・大玉ころがし</a:t>
            </a:r>
          </a:p>
          <a:p>
            <a:pPr>
              <a:lnSpc>
                <a:spcPts val="2654"/>
              </a:lnSpc>
            </a:pPr>
            <a:r>
              <a:rPr lang="en-US" altLang="ja-JP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※</a:t>
            </a:r>
            <a:r>
              <a:rPr lang="ja-JP" altLang="en-US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模擬店多数	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1469900" y="10279986"/>
            <a:ext cx="5077363" cy="279331"/>
          </a:xfrm>
          <a:prstGeom prst="rect">
            <a:avLst/>
          </a:prstGeom>
        </p:spPr>
        <p:txBody>
          <a:bodyPr wrap="square" lIns="32790" tIns="16395" rIns="32790" bIns="16395">
            <a:spAutoFit/>
          </a:bodyPr>
          <a:lstStyle/>
          <a:p>
            <a:pPr algn="ctr"/>
            <a:r>
              <a:rPr lang="zh-TW" altLang="en-US" sz="1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主催：大運動会運営委員会　</a:t>
            </a:r>
            <a:r>
              <a:rPr lang="en-US" altLang="zh-TW" sz="1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03‐1234‐1111</a:t>
            </a:r>
            <a:endParaRPr lang="ja-JP" altLang="en-US" sz="16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226" y="1626348"/>
            <a:ext cx="6477013" cy="17373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148</Words>
  <Application>Microsoft Office PowerPoint</Application>
  <PresentationFormat>ユーザー設定</PresentationFormat>
  <Paragraphs>29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/>
  <cp:lastModifiedBy/>
  <cp:revision>2</cp:revision>
  <dcterms:created xsi:type="dcterms:W3CDTF">2013-07-04T10:57:13Z</dcterms:created>
  <dcterms:modified xsi:type="dcterms:W3CDTF">2014-06-20T11:10:12Z</dcterms:modified>
</cp:coreProperties>
</file>