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D21"/>
    <a:srgbClr val="E48072"/>
    <a:srgbClr val="153170"/>
    <a:srgbClr val="FF0080"/>
    <a:srgbClr val="FFC000"/>
    <a:srgbClr val="F39800"/>
    <a:srgbClr val="3C151C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233363" y="2072794"/>
            <a:ext cx="2292350" cy="1926822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1" hasCustomPrompt="1"/>
          </p:nvPr>
        </p:nvSpPr>
        <p:spPr>
          <a:xfrm>
            <a:off x="2744320" y="2072794"/>
            <a:ext cx="2292350" cy="1926822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5240680" y="2072794"/>
            <a:ext cx="2292350" cy="1926822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06356" y="5225776"/>
            <a:ext cx="1781243" cy="1488908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06356" y="7050419"/>
            <a:ext cx="1781243" cy="1488908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4116589" y="7050419"/>
            <a:ext cx="1781243" cy="1488908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4116589" y="5225776"/>
            <a:ext cx="1781243" cy="1488908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9284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naribon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" y="2769553"/>
            <a:ext cx="7775448" cy="8138160"/>
          </a:xfrm>
          <a:prstGeom prst="rect">
            <a:avLst/>
          </a:prstGeom>
        </p:spPr>
      </p:pic>
      <p:sp>
        <p:nvSpPr>
          <p:cNvPr id="19078" name="AutoShape 47347"/>
          <p:cNvSpPr>
            <a:spLocks noChangeAspect="1" noChangeArrowheads="1" noTextEdit="1"/>
          </p:cNvSpPr>
          <p:nvPr/>
        </p:nvSpPr>
        <p:spPr bwMode="auto">
          <a:xfrm>
            <a:off x="-18107" y="0"/>
            <a:ext cx="7793675" cy="1090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0" name="Rectangle 47353"/>
          <p:cNvSpPr>
            <a:spLocks noChangeArrowheads="1"/>
          </p:cNvSpPr>
          <p:nvPr/>
        </p:nvSpPr>
        <p:spPr bwMode="auto">
          <a:xfrm>
            <a:off x="475164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2" name="Rectangle 47355"/>
          <p:cNvSpPr>
            <a:spLocks noChangeArrowheads="1"/>
          </p:cNvSpPr>
          <p:nvPr/>
        </p:nvSpPr>
        <p:spPr bwMode="auto">
          <a:xfrm>
            <a:off x="637465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4" name="Rectangle 47357"/>
          <p:cNvSpPr>
            <a:spLocks noChangeArrowheads="1"/>
          </p:cNvSpPr>
          <p:nvPr/>
        </p:nvSpPr>
        <p:spPr bwMode="auto">
          <a:xfrm>
            <a:off x="799767" y="1420813"/>
            <a:ext cx="163893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6" name="Rectangle 47359"/>
          <p:cNvSpPr>
            <a:spLocks noChangeArrowheads="1"/>
          </p:cNvSpPr>
          <p:nvPr/>
        </p:nvSpPr>
        <p:spPr bwMode="auto">
          <a:xfrm>
            <a:off x="960478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8" name="Rectangle 47361"/>
          <p:cNvSpPr>
            <a:spLocks noChangeArrowheads="1"/>
          </p:cNvSpPr>
          <p:nvPr/>
        </p:nvSpPr>
        <p:spPr bwMode="auto">
          <a:xfrm>
            <a:off x="1122780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30" name="Rectangle 47363"/>
          <p:cNvSpPr>
            <a:spLocks noChangeArrowheads="1"/>
          </p:cNvSpPr>
          <p:nvPr/>
        </p:nvSpPr>
        <p:spPr bwMode="auto">
          <a:xfrm>
            <a:off x="1285082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98" name="正方形/長方形 54697"/>
          <p:cNvSpPr/>
          <p:nvPr/>
        </p:nvSpPr>
        <p:spPr>
          <a:xfrm>
            <a:off x="1296654" y="9025404"/>
            <a:ext cx="2513557" cy="76944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r>
              <a:rPr lang="ja-JP" altLang="en-US" sz="1100" b="1" dirty="0" smtClean="0">
                <a:solidFill>
                  <a:srgbClr val="153170"/>
                </a:solidFill>
                <a:latin typeface="+mn-ea"/>
              </a:rPr>
              <a:t>東京都江東区豊洲3-2-3</a:t>
            </a:r>
            <a:endParaRPr lang="en-US" altLang="ja-JP" sz="1100" b="1" dirty="0">
              <a:solidFill>
                <a:srgbClr val="153170"/>
              </a:solidFill>
              <a:latin typeface="+mn-ea"/>
            </a:endParaRPr>
          </a:p>
          <a:p>
            <a:r>
              <a:rPr lang="ja-JP" altLang="en-US" sz="1100" b="1" dirty="0">
                <a:solidFill>
                  <a:srgbClr val="153170"/>
                </a:solidFill>
                <a:latin typeface="+mn-ea"/>
              </a:rPr>
              <a:t>【ACCESS】</a:t>
            </a:r>
          </a:p>
          <a:p>
            <a:r>
              <a:rPr lang="ja-JP" altLang="en-US" sz="1100" b="1" dirty="0">
                <a:solidFill>
                  <a:srgbClr val="153170"/>
                </a:solidFill>
                <a:latin typeface="+mn-ea"/>
              </a:rPr>
              <a:t>東京メトロ豊洲駅1a出口より徒歩5分</a:t>
            </a:r>
          </a:p>
          <a:p>
            <a:endParaRPr lang="ja-JP" altLang="en-US" sz="1100" b="1" dirty="0" smtClean="0">
              <a:solidFill>
                <a:srgbClr val="153170"/>
              </a:solidFill>
              <a:latin typeface="+mn-ea"/>
            </a:endParaRPr>
          </a:p>
        </p:txBody>
      </p:sp>
      <p:sp>
        <p:nvSpPr>
          <p:cNvPr id="54699" name="正方形/長方形 54698"/>
          <p:cNvSpPr/>
          <p:nvPr/>
        </p:nvSpPr>
        <p:spPr>
          <a:xfrm>
            <a:off x="4115204" y="9074749"/>
            <a:ext cx="2513986" cy="769441"/>
          </a:xfrm>
          <a:prstGeom prst="rect">
            <a:avLst/>
          </a:prstGeom>
          <a:solidFill>
            <a:srgbClr val="FFFFFF"/>
          </a:solidFill>
        </p:spPr>
        <p:txBody>
          <a:bodyPr wrap="square" anchor="t">
            <a:spAutoFit/>
          </a:bodyPr>
          <a:lstStyle/>
          <a:p>
            <a:r>
              <a:rPr lang="ja-JP" altLang="en-US" sz="1100" b="1" dirty="0" smtClean="0">
                <a:solidFill>
                  <a:srgbClr val="153170"/>
                </a:solidFill>
                <a:latin typeface="+mn-ea"/>
              </a:rPr>
              <a:t>【営業時間】</a:t>
            </a:r>
          </a:p>
          <a:p>
            <a:r>
              <a:rPr lang="ja-JP" altLang="en-US" sz="1100" b="1" dirty="0" smtClean="0">
                <a:solidFill>
                  <a:srgbClr val="153170"/>
                </a:solidFill>
                <a:latin typeface="+mn-ea"/>
              </a:rPr>
              <a:t>11:00～14:00(L.O)</a:t>
            </a:r>
            <a:r>
              <a:rPr lang="en-US" altLang="ja-JP" sz="1100" b="1" dirty="0" smtClean="0">
                <a:solidFill>
                  <a:srgbClr val="153170"/>
                </a:solidFill>
                <a:latin typeface="+mn-ea"/>
              </a:rPr>
              <a:t> / </a:t>
            </a:r>
            <a:r>
              <a:rPr lang="ja-JP" altLang="en-US" sz="1100" b="1" dirty="0" smtClean="0">
                <a:solidFill>
                  <a:srgbClr val="153170"/>
                </a:solidFill>
                <a:latin typeface="+mn-ea"/>
              </a:rPr>
              <a:t>17:00～22:00（L.O）</a:t>
            </a:r>
            <a:endParaRPr lang="en-US" altLang="ja-JP" sz="1100" b="1" dirty="0" smtClean="0">
              <a:solidFill>
                <a:srgbClr val="153170"/>
              </a:solidFill>
              <a:latin typeface="+mn-ea"/>
            </a:endParaRPr>
          </a:p>
          <a:p>
            <a:r>
              <a:rPr lang="ja-JP" altLang="en-US" sz="1100" b="1" dirty="0">
                <a:solidFill>
                  <a:srgbClr val="153170"/>
                </a:solidFill>
                <a:latin typeface="+mn-ea"/>
              </a:rPr>
              <a:t>TEL: 03-</a:t>
            </a:r>
            <a:r>
              <a:rPr lang="en-US" altLang="ja-JP" sz="1100" b="1" dirty="0">
                <a:solidFill>
                  <a:srgbClr val="153170"/>
                </a:solidFill>
                <a:latin typeface="+mn-ea"/>
              </a:rPr>
              <a:t>1234−1111</a:t>
            </a:r>
            <a:endParaRPr lang="ja-JP" altLang="en-US" sz="1100" b="1" dirty="0">
              <a:solidFill>
                <a:srgbClr val="153170"/>
              </a:solidFill>
              <a:latin typeface="+mn-ea"/>
            </a:endParaRPr>
          </a:p>
          <a:p>
            <a:r>
              <a:rPr lang="ja-JP" altLang="en-US" sz="1100" b="1" dirty="0">
                <a:solidFill>
                  <a:srgbClr val="153170"/>
                </a:solidFill>
                <a:latin typeface="+mn-ea"/>
              </a:rPr>
              <a:t>www.askul</a:t>
            </a:r>
            <a:r>
              <a:rPr lang="en-US" altLang="ja-JP" sz="1100" b="1" dirty="0">
                <a:solidFill>
                  <a:srgbClr val="153170"/>
                </a:solidFill>
                <a:latin typeface="+mn-ea"/>
              </a:rPr>
              <a:t>t</a:t>
            </a:r>
            <a:r>
              <a:rPr lang="ja-JP" altLang="en-US" sz="1100" b="1" dirty="0">
                <a:solidFill>
                  <a:srgbClr val="153170"/>
                </a:solidFill>
                <a:latin typeface="+mn-ea"/>
              </a:rPr>
              <a:t>.co.jp</a:t>
            </a:r>
            <a:r>
              <a:rPr lang="ja-JP" altLang="en-US" sz="1100" b="1" dirty="0" smtClean="0">
                <a:solidFill>
                  <a:srgbClr val="153170"/>
                </a:solidFill>
                <a:latin typeface="+mn-ea"/>
              </a:rPr>
              <a:t>/</a:t>
            </a:r>
            <a:endParaRPr lang="ja-JP" altLang="en-US" sz="1100" b="1" dirty="0">
              <a:solidFill>
                <a:srgbClr val="153170"/>
              </a:solidFill>
              <a:latin typeface="+mn-ea"/>
            </a:endParaRPr>
          </a:p>
        </p:txBody>
      </p:sp>
      <p:sp>
        <p:nvSpPr>
          <p:cNvPr id="54700" name="正方形/長方形 54699"/>
          <p:cNvSpPr/>
          <p:nvPr/>
        </p:nvSpPr>
        <p:spPr>
          <a:xfrm>
            <a:off x="1299247" y="870828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rgbClr val="15317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ビストロアスクル</a:t>
            </a:r>
            <a:endParaRPr lang="ja-JP" altLang="en-US" sz="1800" b="1" dirty="0">
              <a:solidFill>
                <a:srgbClr val="15317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05" name="正方形/長方形 54704"/>
          <p:cNvSpPr/>
          <p:nvPr/>
        </p:nvSpPr>
        <p:spPr>
          <a:xfrm>
            <a:off x="226082" y="4069600"/>
            <a:ext cx="227076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日替わりランチA</a:t>
            </a:r>
          </a:p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内容は日替わりですので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スタッフまで。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07" name="正方形/長方形 54706"/>
          <p:cNvSpPr/>
          <p:nvPr/>
        </p:nvSpPr>
        <p:spPr>
          <a:xfrm>
            <a:off x="5234203" y="4069600"/>
            <a:ext cx="229962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日替わりランチS</a:t>
            </a:r>
          </a:p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(サラダ・パン・ドリンクset)</a:t>
            </a: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￥1,500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内容は日替わりですので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スタッフまで。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08" name="正方形/長方形 54707"/>
          <p:cNvSpPr/>
          <p:nvPr/>
        </p:nvSpPr>
        <p:spPr>
          <a:xfrm>
            <a:off x="2059026" y="7048062"/>
            <a:ext cx="2079498" cy="138499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窯焼きピッツア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生地から手作りで風味豊かな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チーズがベストマッチ。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15" name="正方形/長方形 10014"/>
          <p:cNvSpPr/>
          <p:nvPr/>
        </p:nvSpPr>
        <p:spPr>
          <a:xfrm>
            <a:off x="2059026" y="5222941"/>
            <a:ext cx="2079498" cy="138499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トマト</a:t>
            </a:r>
            <a:r>
              <a:rPr lang="en-US" altLang="ja-JP" sz="14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&amp;</a:t>
            </a:r>
            <a:r>
              <a:rPr lang="ja-JP" altLang="en-US" sz="14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チーズパスタ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トマトとチーズのシンプルな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パスタ。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0" name="正方形/長方形 54709"/>
          <p:cNvSpPr/>
          <p:nvPr/>
        </p:nvSpPr>
        <p:spPr>
          <a:xfrm>
            <a:off x="2739250" y="4069600"/>
            <a:ext cx="225359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日替わりランチB</a:t>
            </a:r>
          </a:p>
          <a:p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￥1,200</a:t>
            </a: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内容は日替わりですので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スタッフまで。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2" name="正方形/長方形 54711"/>
          <p:cNvSpPr/>
          <p:nvPr/>
        </p:nvSpPr>
        <p:spPr>
          <a:xfrm>
            <a:off x="5871129" y="5216505"/>
            <a:ext cx="1662700" cy="138499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和風パスタ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あっさりとした味付け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に仕上げたパスタ。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3" name="正方形/長方形 54712"/>
          <p:cNvSpPr/>
          <p:nvPr/>
        </p:nvSpPr>
        <p:spPr>
          <a:xfrm>
            <a:off x="5871129" y="7048062"/>
            <a:ext cx="1662700" cy="152349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DD5D2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海老グラタン</a:t>
            </a:r>
          </a:p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1,000</a:t>
            </a: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なめらかなベシャメル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ソースの海老入りグラ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タン。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hanaribon-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8" y="304165"/>
            <a:ext cx="7543452" cy="174040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59703" y="528221"/>
            <a:ext cx="46602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153170"/>
                </a:solidFill>
                <a:latin typeface="HGP明朝E"/>
                <a:ea typeface="HGP明朝E"/>
                <a:cs typeface="HGP明朝E"/>
              </a:rPr>
              <a:t>LUNCH TIME MENU</a:t>
            </a:r>
            <a:endParaRPr kumimoji="1" lang="ja-JP" altLang="en-US" sz="4000" b="1" dirty="0">
              <a:solidFill>
                <a:srgbClr val="153170"/>
              </a:solidFill>
              <a:latin typeface="HGP明朝E"/>
              <a:ea typeface="HGP明朝E"/>
              <a:cs typeface="HGP明朝E"/>
            </a:endParaRPr>
          </a:p>
        </p:txBody>
      </p:sp>
      <p:grpSp>
        <p:nvGrpSpPr>
          <p:cNvPr id="8" name="図形グループ 7"/>
          <p:cNvGrpSpPr/>
          <p:nvPr/>
        </p:nvGrpSpPr>
        <p:grpSpPr>
          <a:xfrm rot="1806112">
            <a:off x="6206026" y="230940"/>
            <a:ext cx="1165434" cy="909277"/>
            <a:chOff x="6581275" y="245360"/>
            <a:chExt cx="1165434" cy="909277"/>
          </a:xfrm>
        </p:grpSpPr>
        <p:sp>
          <p:nvSpPr>
            <p:cNvPr id="6" name="雲 5"/>
            <p:cNvSpPr/>
            <p:nvPr/>
          </p:nvSpPr>
          <p:spPr>
            <a:xfrm rot="11403895">
              <a:off x="6581275" y="245360"/>
              <a:ext cx="1165434" cy="909277"/>
            </a:xfrm>
            <a:prstGeom prst="cloud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4807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6720741" y="404123"/>
              <a:ext cx="959932" cy="70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chemeClr val="accent2">
                      <a:lumMod val="75000"/>
                    </a:schemeClr>
                  </a:solidFill>
                </a:rPr>
                <a:t>9</a:t>
              </a:r>
              <a:r>
                <a:rPr kumimoji="1" lang="ja-JP" altLang="en-US" dirty="0" smtClean="0">
                  <a:solidFill>
                    <a:schemeClr val="accent2">
                      <a:lumMod val="75000"/>
                    </a:schemeClr>
                  </a:solidFill>
                </a:rPr>
                <a:t>月</a:t>
              </a:r>
              <a:r>
                <a:rPr kumimoji="1" lang="en-US" altLang="ja-JP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r>
                <a:rPr kumimoji="1" lang="ja-JP" altLang="en-US" dirty="0" smtClean="0">
                  <a:solidFill>
                    <a:schemeClr val="accent2">
                      <a:lumMod val="75000"/>
                    </a:schemeClr>
                  </a:solidFill>
                </a:rPr>
                <a:t>日</a:t>
              </a:r>
              <a:endParaRPr kumimoji="1" lang="en-US" altLang="ja-JP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/>
              <a:r>
                <a:rPr kumimoji="1" lang="en-US" altLang="ja-JP" dirty="0" smtClean="0">
                  <a:solidFill>
                    <a:schemeClr val="accent2">
                      <a:lumMod val="75000"/>
                    </a:schemeClr>
                  </a:solidFill>
                </a:rPr>
                <a:t>OPEN</a:t>
              </a:r>
              <a:endParaRPr kumimoji="1" lang="ja-JP" alt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810" name="テキスト ボックス 2809"/>
          <p:cNvSpPr txBox="1"/>
          <p:nvPr/>
        </p:nvSpPr>
        <p:spPr>
          <a:xfrm>
            <a:off x="2502954" y="1224822"/>
            <a:ext cx="2765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153170"/>
                </a:solidFill>
                <a:latin typeface="HGP明朝E"/>
                <a:ea typeface="HGP明朝E"/>
                <a:cs typeface="HGP明朝E"/>
              </a:rPr>
              <a:t>11:00</a:t>
            </a:r>
            <a:r>
              <a:rPr kumimoji="1" lang="ja-JP" altLang="en-US" sz="3600" dirty="0" smtClean="0">
                <a:solidFill>
                  <a:srgbClr val="153170"/>
                </a:solidFill>
                <a:latin typeface="HGP明朝E"/>
                <a:ea typeface="HGP明朝E"/>
                <a:cs typeface="HGP明朝E"/>
              </a:rPr>
              <a:t>～</a:t>
            </a:r>
            <a:r>
              <a:rPr kumimoji="1" lang="en-US" altLang="ja-JP" sz="3600" dirty="0" smtClean="0">
                <a:solidFill>
                  <a:srgbClr val="153170"/>
                </a:solidFill>
                <a:latin typeface="HGP明朝E"/>
                <a:ea typeface="HGP明朝E"/>
                <a:cs typeface="HGP明朝E"/>
              </a:rPr>
              <a:t>14:00</a:t>
            </a:r>
            <a:endParaRPr kumimoji="1" lang="ja-JP" altLang="en-US" sz="3600" dirty="0">
              <a:solidFill>
                <a:srgbClr val="153170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図プレースホルダー 1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89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307</Words>
  <Application>Microsoft Office PowerPoint</Application>
  <PresentationFormat>ユーザー設定</PresentationFormat>
  <Paragraphs>69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2014-07-29T05:29:14Z</dcterms:created>
  <dcterms:modified xsi:type="dcterms:W3CDTF">2014-07-29T05:29:28Z</dcterms:modified>
</cp:coreProperties>
</file>