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2" r:id="rId2"/>
    <p:sldId id="261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39800"/>
    <a:srgbClr val="3C151C"/>
    <a:srgbClr val="F0F4FA"/>
    <a:srgbClr val="E8EEF8"/>
    <a:srgbClr val="203864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-2274" y="-12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2014/7/29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692849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図 41" descr="ハロウィン03-0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378" y="1171103"/>
            <a:ext cx="6016752" cy="3043816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2160241" y="823326"/>
            <a:ext cx="3455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altLang="ja-JP" sz="2400" dirty="0">
                <a:solidFill>
                  <a:srgbClr val="F398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ASKUL CAFÉ Presents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3581345" y="4180695"/>
            <a:ext cx="3330278" cy="789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en-US" altLang="ja-JP" sz="1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2014</a:t>
            </a:r>
            <a:r>
              <a:rPr lang="ja-JP" altLang="en-US" sz="1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</a:t>
            </a:r>
            <a:r>
              <a:rPr lang="en-US" altLang="ja-JP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月</a:t>
            </a:r>
            <a:r>
              <a:rPr lang="en-US" altLang="ja-JP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lang="en-US" altLang="ja-JP" sz="3200" b="1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3588727" y="6364609"/>
            <a:ext cx="3367882" cy="2052916"/>
          </a:xfrm>
          <a:prstGeom prst="roundRect">
            <a:avLst/>
          </a:prstGeom>
          <a:pattFill prst="lgCheck">
            <a:fgClr>
              <a:srgbClr val="3C151C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3765771" y="6592492"/>
            <a:ext cx="2903359" cy="16927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飲み放題</a:t>
            </a:r>
            <a:r>
              <a:rPr lang="en-US" altLang="ja-JP" sz="2400" b="1" dirty="0"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&amp;</a:t>
            </a:r>
            <a:r>
              <a:rPr lang="ja-JP" altLang="en-US" sz="2400" b="1" dirty="0" smtClean="0"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食べ放題</a:t>
            </a:r>
            <a:endParaRPr lang="en-US" altLang="ja-JP" sz="2400" b="1" dirty="0" smtClean="0">
              <a:solidFill>
                <a:srgbClr val="FFC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4800" b="1" dirty="0" smtClean="0"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￥</a:t>
            </a:r>
            <a:r>
              <a:rPr lang="en-US" altLang="ja-JP" sz="4800" b="1" dirty="0" smtClean="0"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3,000</a:t>
            </a:r>
          </a:p>
          <a:p>
            <a:pPr algn="ctr" fontAlgn="ctr"/>
            <a:r>
              <a:rPr lang="ja-JP" altLang="en-US" sz="1600" b="1" dirty="0">
                <a:solidFill>
                  <a:srgbClr val="F39800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仮装してきた方には</a:t>
            </a:r>
            <a:endParaRPr lang="en-US" altLang="ja-JP" sz="1600" b="1" dirty="0">
              <a:solidFill>
                <a:srgbClr val="F39800"/>
              </a:solidFill>
              <a:effectLst>
                <a:outerShdw blurRad="50800" dist="38100" dir="5400000" algn="t" rotWithShape="0">
                  <a:schemeClr val="accent4">
                    <a:alpha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 fontAlgn="ctr"/>
            <a:r>
              <a:rPr lang="ja-JP" altLang="en-US" sz="1600" b="1" dirty="0">
                <a:solidFill>
                  <a:srgbClr val="F39800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素敵なプレゼント進呈</a:t>
            </a:r>
            <a:r>
              <a:rPr lang="ja-JP" altLang="en-US" sz="1600" b="1" dirty="0" smtClean="0">
                <a:solidFill>
                  <a:srgbClr val="F39800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！</a:t>
            </a:r>
            <a:endParaRPr lang="ja-JP" altLang="en-US" sz="1600" b="1" dirty="0">
              <a:solidFill>
                <a:srgbClr val="F39800"/>
              </a:solidFill>
              <a:effectLst>
                <a:outerShdw blurRad="50800" dist="38100" dir="5400000" algn="t" rotWithShape="0">
                  <a:schemeClr val="accent4">
                    <a:alpha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3" name="図形グループ 42"/>
          <p:cNvGrpSpPr/>
          <p:nvPr/>
        </p:nvGrpSpPr>
        <p:grpSpPr>
          <a:xfrm>
            <a:off x="890408" y="8588284"/>
            <a:ext cx="6028510" cy="1425198"/>
            <a:chOff x="1422235" y="8908221"/>
            <a:chExt cx="2237460" cy="1427072"/>
          </a:xfrm>
        </p:grpSpPr>
        <p:sp>
          <p:nvSpPr>
            <p:cNvPr id="17" name="正方形/長方形 16"/>
            <p:cNvSpPr/>
            <p:nvPr/>
          </p:nvSpPr>
          <p:spPr>
            <a:xfrm>
              <a:off x="1422235" y="8908221"/>
              <a:ext cx="2237460" cy="1427072"/>
            </a:xfrm>
            <a:prstGeom prst="rect">
              <a:avLst/>
            </a:prstGeom>
            <a:noFill/>
            <a:ln>
              <a:solidFill>
                <a:srgbClr val="F398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39800"/>
                </a:solidFill>
              </a:endParaRPr>
            </a:p>
          </p:txBody>
        </p:sp>
        <p:sp>
          <p:nvSpPr>
            <p:cNvPr id="30" name="正方形/長方形 29"/>
            <p:cNvSpPr/>
            <p:nvPr/>
          </p:nvSpPr>
          <p:spPr>
            <a:xfrm>
              <a:off x="1479120" y="8914678"/>
              <a:ext cx="2068588" cy="1317475"/>
            </a:xfrm>
            <a:prstGeom prst="rect">
              <a:avLst/>
            </a:prstGeom>
            <a:ln>
              <a:noFill/>
            </a:ln>
          </p:spPr>
          <p:txBody>
            <a:bodyPr wrap="square" anchor="t">
              <a:spAutoFit/>
            </a:bodyPr>
            <a:lstStyle/>
            <a:p>
              <a:pPr fontAlgn="ctr">
                <a:lnSpc>
                  <a:spcPct val="150000"/>
                </a:lnSpc>
              </a:pPr>
              <a:r>
                <a:rPr lang="en-US" altLang="ja-JP" sz="1800" b="1" dirty="0">
                  <a:solidFill>
                    <a:srgbClr val="F398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ASKUL CAFÉ </a:t>
              </a:r>
              <a:endParaRPr lang="en-US" altLang="ja-JP" sz="1800" b="1" dirty="0" smtClean="0">
                <a:solidFill>
                  <a:srgbClr val="F398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fontAlgn="ctr">
                <a:lnSpc>
                  <a:spcPct val="150000"/>
                </a:lnSpc>
              </a:pPr>
              <a:r>
                <a:rPr lang="ja-JP" altLang="en-US" sz="1800" b="1" dirty="0" smtClean="0">
                  <a:solidFill>
                    <a:srgbClr val="F398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江東区豊洲</a:t>
              </a:r>
              <a:r>
                <a:rPr lang="en-US" altLang="ja-JP" sz="1800" b="1" dirty="0" smtClean="0">
                  <a:solidFill>
                    <a:srgbClr val="F398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3-2-3</a:t>
              </a:r>
              <a:endParaRPr lang="en-US" altLang="ja-JP" sz="1800" b="1" dirty="0">
                <a:solidFill>
                  <a:srgbClr val="F398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fontAlgn="ctr">
                <a:lnSpc>
                  <a:spcPct val="150000"/>
                </a:lnSpc>
              </a:pPr>
              <a:r>
                <a:rPr lang="en-US" altLang="ja-JP" sz="1800" b="1" dirty="0" smtClean="0">
                  <a:solidFill>
                    <a:srgbClr val="F398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【</a:t>
              </a:r>
              <a:r>
                <a:rPr lang="ja-JP" altLang="en-US" sz="1800" b="1" dirty="0" smtClean="0">
                  <a:solidFill>
                    <a:srgbClr val="F398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要予約</a:t>
              </a:r>
              <a:r>
                <a:rPr lang="en-US" altLang="ja-JP" sz="1800" b="1" dirty="0" smtClean="0">
                  <a:solidFill>
                    <a:srgbClr val="F398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】03-1234-1111</a:t>
              </a:r>
              <a:endParaRPr lang="ja-JP" altLang="en-US" sz="1800" b="1" dirty="0">
                <a:solidFill>
                  <a:srgbClr val="F398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6" name="正方形/長方形 5"/>
          <p:cNvSpPr/>
          <p:nvPr/>
        </p:nvSpPr>
        <p:spPr>
          <a:xfrm>
            <a:off x="4052306" y="4780666"/>
            <a:ext cx="250170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4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18:</a:t>
            </a:r>
            <a:r>
              <a:rPr lang="en-US" altLang="ja-JP" sz="4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</a:p>
          <a:p>
            <a:pPr algn="ctr"/>
            <a:r>
              <a:rPr lang="en-US" altLang="ja-JP" sz="4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START!</a:t>
            </a:r>
            <a:endParaRPr lang="ja-JP" altLang="en-US" sz="4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5" name="図 14" descr="ハロウィン-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063" y="4120158"/>
            <a:ext cx="2952718" cy="4535512"/>
          </a:xfrm>
          <a:prstGeom prst="rect">
            <a:avLst/>
          </a:prstGeom>
        </p:spPr>
      </p:pic>
      <p:pic>
        <p:nvPicPr>
          <p:cNvPr id="18" name="図 17" descr="ハロウィン-03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9080" y="4208763"/>
            <a:ext cx="1046744" cy="1151065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4297611" y="8727647"/>
            <a:ext cx="2495864" cy="11666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 smtClean="0"/>
              <a:t>地図を入れてください</a:t>
            </a: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4036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37.potx" id="{AEB7B507-A06E-40AE-820E-0613D7133D19}" vid="{892B6F8A-F774-410A-807C-8FB3DE0D5DC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37</Template>
  <TotalTime>0</TotalTime>
  <Words>150</Words>
  <Application>Microsoft Office PowerPoint</Application>
  <PresentationFormat>ユーザー設定</PresentationFormat>
  <Paragraphs>29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2014-07-29T05:30:41Z</dcterms:created>
  <dcterms:modified xsi:type="dcterms:W3CDTF">2014-07-29T05:30:50Z</dcterms:modified>
</cp:coreProperties>
</file>