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7" r:id="rId1"/>
  </p:sldMasterIdLst>
  <p:handoutMasterIdLst>
    <p:handoutMasterId r:id="rId4"/>
  </p:handoutMasterIdLst>
  <p:sldIdLst>
    <p:sldId id="258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9736"/>
    <a:srgbClr val="90641A"/>
    <a:srgbClr val="FFC000"/>
    <a:srgbClr val="0BD0D9"/>
    <a:srgbClr val="F271BB"/>
    <a:srgbClr val="FF66CC"/>
    <a:srgbClr val="FFFF99"/>
    <a:srgbClr val="17406D"/>
    <a:srgbClr val="F0EA1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368ED-9DBF-F246-90FE-5E7E032C253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657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657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B3CFC-76E7-6840-B3D6-548E3CDA6A5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448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3168" y="293868"/>
            <a:ext cx="6609239" cy="2338088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66336" y="6181037"/>
            <a:ext cx="5442903" cy="27875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図プレースホルダー 10"/>
          <p:cNvSpPr>
            <a:spLocks noGrp="1"/>
          </p:cNvSpPr>
          <p:nvPr>
            <p:ph type="pic" sz="quarter" idx="14" hasCustomPrompt="1"/>
          </p:nvPr>
        </p:nvSpPr>
        <p:spPr>
          <a:xfrm rot="20981783">
            <a:off x="744818" y="3386752"/>
            <a:ext cx="2160588" cy="2130425"/>
          </a:xfrm>
          <a:solidFill>
            <a:srgbClr val="DEEBF7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3" name="図プレースホルダー 10"/>
          <p:cNvSpPr>
            <a:spLocks noGrp="1"/>
          </p:cNvSpPr>
          <p:nvPr>
            <p:ph type="pic" sz="quarter" idx="15" hasCustomPrompt="1"/>
          </p:nvPr>
        </p:nvSpPr>
        <p:spPr>
          <a:xfrm rot="720000">
            <a:off x="4993012" y="3386752"/>
            <a:ext cx="2160588" cy="2130425"/>
          </a:xfrm>
          <a:solidFill>
            <a:srgbClr val="DEEBF7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3" hasCustomPrompt="1"/>
          </p:nvPr>
        </p:nvSpPr>
        <p:spPr>
          <a:xfrm>
            <a:off x="2817820" y="3021824"/>
            <a:ext cx="2160588" cy="2130425"/>
          </a:xfrm>
          <a:solidFill>
            <a:srgbClr val="DEEBF7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4524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39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88779" y="436814"/>
            <a:ext cx="6998018" cy="1817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779" y="2545134"/>
            <a:ext cx="6998018" cy="719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779" y="10109835"/>
            <a:ext cx="1814301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6655" y="10109835"/>
            <a:ext cx="2462265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495" y="10109835"/>
            <a:ext cx="1814301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6" cy="1090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90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0034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 descr="a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-1143" y="7917320"/>
            <a:ext cx="7776718" cy="847001"/>
          </a:xfrm>
          <a:prstGeom prst="rect">
            <a:avLst/>
          </a:prstGeom>
        </p:spPr>
      </p:pic>
      <p:sp>
        <p:nvSpPr>
          <p:cNvPr id="43" name="テキスト ボックス 42"/>
          <p:cNvSpPr txBox="1"/>
          <p:nvPr/>
        </p:nvSpPr>
        <p:spPr>
          <a:xfrm>
            <a:off x="1475281" y="2390731"/>
            <a:ext cx="4815164" cy="401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明朝"/>
                <a:ea typeface="ＭＳ 明朝"/>
                <a:cs typeface="ＭＳ 明朝"/>
              </a:rPr>
              <a:t>クリスマスの特別な時間を当店で・・・</a:t>
            </a:r>
            <a:endParaRPr kumimoji="1" lang="ja-JP" altLang="en-US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1184760" y="9831762"/>
            <a:ext cx="5560632" cy="338554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algn="ctr"/>
            <a:r>
              <a:rPr lang="ja-JP" altLang="en-US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営業時間</a:t>
            </a:r>
            <a:r>
              <a:rPr lang="ja-JP" altLang="en-US" sz="1100" dirty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 火曜日〜日曜日</a:t>
            </a:r>
            <a:r>
              <a:rPr lang="ja-JP" altLang="en-US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1１:00-</a:t>
            </a:r>
            <a:r>
              <a:rPr lang="en-US" altLang="ja-JP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23</a:t>
            </a:r>
            <a:r>
              <a:rPr lang="ja-JP" altLang="en-US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:00</a:t>
            </a:r>
            <a:r>
              <a:rPr lang="ja-JP" altLang="en-US" sz="1100" dirty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/</a:t>
            </a:r>
            <a:r>
              <a:rPr lang="en-US" altLang="ja-JP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ラストオーダー</a:t>
            </a:r>
            <a:r>
              <a:rPr lang="en-US" altLang="ja-JP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22:30</a:t>
            </a:r>
          </a:p>
          <a:p>
            <a:pPr algn="ctr"/>
            <a:r>
              <a:rPr lang="ja-JP" altLang="en-US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定休日：月曜日</a:t>
            </a:r>
            <a:r>
              <a:rPr lang="en-US" altLang="ja-JP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/</a:t>
            </a:r>
            <a:r>
              <a:rPr lang="ja-JP" altLang="en-US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135-0061</a:t>
            </a:r>
            <a:r>
              <a:rPr lang="ja-JP" altLang="en-US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東京都江東区豊洲</a:t>
            </a:r>
            <a:r>
              <a:rPr lang="en-US" altLang="ja-JP" sz="11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  <a:endParaRPr lang="ja-JP" altLang="en-US" sz="1100" dirty="0">
              <a:solidFill>
                <a:srgbClr val="8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1245163" y="8845891"/>
            <a:ext cx="5439826" cy="492443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algn="ctr"/>
            <a:r>
              <a:rPr lang="ja-JP" altLang="en-US" sz="32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創作イタリアン</a:t>
            </a:r>
            <a:r>
              <a:rPr lang="en-US" altLang="ja-JP" sz="32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3200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</a:t>
            </a:r>
            <a:endParaRPr lang="ja-JP" altLang="en-US" sz="3200" dirty="0">
              <a:solidFill>
                <a:srgbClr val="8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113390" y="9289664"/>
            <a:ext cx="37033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rgbClr val="800000"/>
                </a:solidFill>
                <a:latin typeface="ＭＳ 明朝"/>
                <a:ea typeface="ＭＳ 明朝"/>
                <a:cs typeface="ＭＳ 明朝"/>
              </a:rPr>
              <a:t>ご予約</a:t>
            </a:r>
            <a:r>
              <a:rPr kumimoji="1" lang="en-US" altLang="ja-JP" sz="2800" dirty="0" smtClean="0">
                <a:solidFill>
                  <a:srgbClr val="800000"/>
                </a:solidFill>
                <a:latin typeface="ＭＳ 明朝"/>
                <a:ea typeface="ＭＳ 明朝"/>
                <a:cs typeface="ＭＳ 明朝"/>
              </a:rPr>
              <a:t>:</a:t>
            </a:r>
            <a:r>
              <a:rPr kumimoji="1" lang="en-US" altLang="ja-JP" sz="3200" dirty="0" smtClean="0">
                <a:solidFill>
                  <a:srgbClr val="800000"/>
                </a:solidFill>
                <a:latin typeface="Minion Pro" panose="02040503050306020203" pitchFamily="18" charset="0"/>
              </a:rPr>
              <a:t>03-1234-1111</a:t>
            </a:r>
            <a:endParaRPr kumimoji="1" lang="ja-JP" altLang="en-US" sz="3200" dirty="0">
              <a:solidFill>
                <a:srgbClr val="800000"/>
              </a:solidFill>
              <a:latin typeface="Minion Pro" panose="02040503050306020203" pitchFamily="18" charset="0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1189141" y="5881576"/>
            <a:ext cx="5439826" cy="492443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Xmas Special</a:t>
            </a:r>
            <a:r>
              <a:rPr lang="en-US" altLang="ja-JP" sz="3200" b="1" dirty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en-US" altLang="ja-JP" sz="32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Party MENU</a:t>
            </a:r>
            <a:endParaRPr lang="ja-JP" altLang="en-US" sz="3200" b="1" dirty="0">
              <a:solidFill>
                <a:srgbClr val="8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1245163" y="6589907"/>
            <a:ext cx="5439826" cy="1231106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前菜</a:t>
            </a:r>
            <a:r>
              <a:rPr lang="en-US" altLang="ja-JP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(5</a:t>
            </a:r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種</a:t>
            </a:r>
            <a:r>
              <a:rPr lang="en-US" altLang="ja-JP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 / </a:t>
            </a:r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生ハム</a:t>
            </a:r>
            <a:r>
              <a:rPr lang="en-US" altLang="ja-JP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/ </a:t>
            </a:r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チーズ</a:t>
            </a:r>
            <a:r>
              <a:rPr lang="en-US" altLang="ja-JP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/ </a:t>
            </a:r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パスタ・ピッツァ</a:t>
            </a:r>
            <a:r>
              <a:rPr lang="en-US" altLang="ja-JP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/</a:t>
            </a:r>
          </a:p>
          <a:p>
            <a:pPr algn="ctr"/>
            <a:r>
              <a:rPr lang="en-US" altLang="ja-JP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肉料理（メイン）</a:t>
            </a:r>
            <a:r>
              <a:rPr lang="en-US" altLang="ja-JP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/</a:t>
            </a:r>
            <a:r>
              <a:rPr lang="en-US" altLang="ja-JP" sz="1600" b="1" dirty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魚料理（メイン）</a:t>
            </a:r>
            <a:r>
              <a:rPr lang="en-US" altLang="ja-JP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/ </a:t>
            </a:r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デザート盛り合わせ</a:t>
            </a:r>
            <a:endParaRPr lang="en-US" altLang="ja-JP" sz="1600" b="1" dirty="0" smtClean="0">
              <a:solidFill>
                <a:srgbClr val="8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endParaRPr lang="en-US" altLang="ja-JP" sz="1600" b="1" dirty="0" smtClean="0">
              <a:solidFill>
                <a:srgbClr val="8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ご予算に合わせて組み合わせが選べます。</a:t>
            </a:r>
            <a:endParaRPr lang="en-US" altLang="ja-JP" sz="1600" b="1" dirty="0" smtClean="0">
              <a:solidFill>
                <a:srgbClr val="8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/>
            <a:r>
              <a:rPr lang="ja-JP" altLang="en-US" sz="1600" b="1" dirty="0" smtClean="0">
                <a:solidFill>
                  <a:srgbClr val="8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詳しくはお電話にてお問い合わせください。</a:t>
            </a:r>
            <a:endParaRPr lang="ja-JP" altLang="en-US" sz="1600" b="1" dirty="0">
              <a:solidFill>
                <a:srgbClr val="8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13" name="図 12" descr="xm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9379" y="819666"/>
            <a:ext cx="5796817" cy="182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78982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オースティン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184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2014-07-08T07:22:25Z</dcterms:created>
  <dcterms:modified xsi:type="dcterms:W3CDTF">2014-07-29T05:31:59Z</dcterms:modified>
</cp:coreProperties>
</file>