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57" r:id="rId1"/>
    <p:sldMasterId id="2147483744" r:id="rId2"/>
  </p:sldMasterIdLst>
  <p:sldIdLst>
    <p:sldId id="257" r:id="rId3"/>
    <p:sldId id="256" r:id="rId4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FFFFCC"/>
    <a:srgbClr val="800000"/>
    <a:srgbClr val="FFCC66"/>
    <a:srgbClr val="0BD0D9"/>
    <a:srgbClr val="F271BB"/>
    <a:srgbClr val="FF66CC"/>
    <a:srgbClr val="FFFF99"/>
    <a:srgbClr val="17406D"/>
    <a:srgbClr val="F0EA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-2118" y="-12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88938" y="436563"/>
            <a:ext cx="6997700" cy="1817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8" name="テキスト プレースホルダー 2"/>
          <p:cNvSpPr>
            <a:spLocks noGrp="1"/>
          </p:cNvSpPr>
          <p:nvPr>
            <p:ph idx="1"/>
          </p:nvPr>
        </p:nvSpPr>
        <p:spPr>
          <a:xfrm>
            <a:off x="388938" y="2544763"/>
            <a:ext cx="6997700" cy="7199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9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88938" y="10109200"/>
            <a:ext cx="1814512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DD9CA7-9185-544C-83C4-512A3336A16F}" type="datetimeFigureOut">
              <a:rPr kumimoji="1" lang="ja-JP" altLang="en-US" smtClean="0"/>
              <a:pPr/>
              <a:t>2014/7/8</a:t>
            </a:fld>
            <a:endParaRPr kumimoji="1" lang="ja-JP" altLang="en-US"/>
          </a:p>
        </p:txBody>
      </p:sp>
      <p:sp>
        <p:nvSpPr>
          <p:cNvPr id="10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655888" y="10109200"/>
            <a:ext cx="2463800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11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572125" y="10109200"/>
            <a:ext cx="1814513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89654-A060-4E4F-BE1B-727031EE9AD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6467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71947" y="1785129"/>
            <a:ext cx="5831681" cy="3797500"/>
          </a:xfrm>
        </p:spPr>
        <p:txBody>
          <a:bodyPr anchor="b"/>
          <a:lstStyle>
            <a:lvl1pPr algn="ctr">
              <a:defRPr sz="3827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1531"/>
            </a:lvl1pPr>
            <a:lvl2pPr marL="291602" indent="0" algn="ctr">
              <a:buNone/>
              <a:defRPr sz="1276"/>
            </a:lvl2pPr>
            <a:lvl3pPr marL="583204" indent="0" algn="ctr">
              <a:buNone/>
              <a:defRPr sz="1148"/>
            </a:lvl3pPr>
            <a:lvl4pPr marL="874806" indent="0" algn="ctr">
              <a:buNone/>
              <a:defRPr sz="1020"/>
            </a:lvl4pPr>
            <a:lvl5pPr marL="1166409" indent="0" algn="ctr">
              <a:buNone/>
              <a:defRPr sz="1020"/>
            </a:lvl5pPr>
            <a:lvl6pPr marL="1458011" indent="0" algn="ctr">
              <a:buNone/>
              <a:defRPr sz="1020"/>
            </a:lvl6pPr>
            <a:lvl7pPr marL="1749613" indent="0" algn="ctr">
              <a:buNone/>
              <a:defRPr sz="1020"/>
            </a:lvl7pPr>
            <a:lvl8pPr marL="2041215" indent="0" algn="ctr">
              <a:buNone/>
              <a:defRPr sz="1020"/>
            </a:lvl8pPr>
            <a:lvl9pPr marL="2332817" indent="0" algn="ctr">
              <a:buNone/>
              <a:defRPr sz="102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7/8/2014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480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9396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88938" y="436563"/>
            <a:ext cx="6997700" cy="1817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88938" y="2544763"/>
            <a:ext cx="6997700" cy="7199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88938" y="10109200"/>
            <a:ext cx="1814512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DD9CA7-9185-544C-83C4-512A3336A16F}" type="datetimeFigureOut">
              <a:rPr kumimoji="1" lang="ja-JP" altLang="en-US" smtClean="0"/>
              <a:pPr/>
              <a:t>2014/7/8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655888" y="10109200"/>
            <a:ext cx="2463800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572125" y="10109200"/>
            <a:ext cx="1814513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89654-A060-4E4F-BE1B-727031EE9AD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8896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571" y="580736"/>
            <a:ext cx="6706433" cy="21083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571" y="2903673"/>
            <a:ext cx="6706433" cy="6920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571" y="10109835"/>
            <a:ext cx="1749504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pPr/>
              <a:t>7/8/2014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75659" y="10109835"/>
            <a:ext cx="2624257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91500" y="10109835"/>
            <a:ext cx="1749504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図 6" descr="THAI.tif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5575" cy="10907713"/>
          </a:xfrm>
          <a:prstGeom prst="rect">
            <a:avLst/>
          </a:prstGeom>
        </p:spPr>
      </p:pic>
      <p:sp>
        <p:nvSpPr>
          <p:cNvPr id="8" name="角丸四角形 7"/>
          <p:cNvSpPr/>
          <p:nvPr userDrawn="1"/>
        </p:nvSpPr>
        <p:spPr>
          <a:xfrm>
            <a:off x="0" y="2457754"/>
            <a:ext cx="7775575" cy="744992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9" name="グループ化 8"/>
          <p:cNvGrpSpPr/>
          <p:nvPr userDrawn="1"/>
        </p:nvGrpSpPr>
        <p:grpSpPr>
          <a:xfrm>
            <a:off x="-922101" y="2817173"/>
            <a:ext cx="1844202" cy="1797050"/>
            <a:chOff x="686195" y="5517465"/>
            <a:chExt cx="4188773" cy="4081673"/>
          </a:xfrm>
          <a:gradFill flip="none" rotWithShape="1">
            <a:gsLst>
              <a:gs pos="0">
                <a:srgbClr val="FF0000"/>
              </a:gs>
              <a:gs pos="50000">
                <a:srgbClr val="FFC000"/>
              </a:gs>
              <a:gs pos="100000">
                <a:srgbClr val="FFCC66"/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10" name="フリーフォーム 9"/>
            <p:cNvSpPr/>
            <p:nvPr/>
          </p:nvSpPr>
          <p:spPr>
            <a:xfrm>
              <a:off x="1821721" y="5517465"/>
              <a:ext cx="1835472" cy="2146855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フリーフォーム 10"/>
            <p:cNvSpPr/>
            <p:nvPr/>
          </p:nvSpPr>
          <p:spPr>
            <a:xfrm rot="4320000">
              <a:off x="2883805" y="6255026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フリーフォーム 11"/>
            <p:cNvSpPr/>
            <p:nvPr/>
          </p:nvSpPr>
          <p:spPr>
            <a:xfrm rot="8520000">
              <a:off x="2545187" y="7452284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フリーフォーム 12"/>
            <p:cNvSpPr/>
            <p:nvPr/>
          </p:nvSpPr>
          <p:spPr>
            <a:xfrm rot="17280000" flipH="1">
              <a:off x="841886" y="6249777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フリーフォーム 13"/>
            <p:cNvSpPr/>
            <p:nvPr/>
          </p:nvSpPr>
          <p:spPr>
            <a:xfrm rot="13080000" flipH="1">
              <a:off x="1181881" y="7447035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5" name="グループ化 14"/>
          <p:cNvGrpSpPr/>
          <p:nvPr userDrawn="1"/>
        </p:nvGrpSpPr>
        <p:grpSpPr>
          <a:xfrm rot="20937868">
            <a:off x="-727746" y="7687625"/>
            <a:ext cx="1455491" cy="1418277"/>
            <a:chOff x="686195" y="5517465"/>
            <a:chExt cx="4188773" cy="4081673"/>
          </a:xfrm>
          <a:gradFill flip="none" rotWithShape="1">
            <a:gsLst>
              <a:gs pos="0">
                <a:srgbClr val="FF0000"/>
              </a:gs>
              <a:gs pos="50000">
                <a:srgbClr val="FFC000"/>
              </a:gs>
              <a:gs pos="100000">
                <a:srgbClr val="FFCC66"/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16" name="フリーフォーム 15"/>
            <p:cNvSpPr/>
            <p:nvPr/>
          </p:nvSpPr>
          <p:spPr>
            <a:xfrm>
              <a:off x="1821721" y="5517465"/>
              <a:ext cx="1835472" cy="2146855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フリーフォーム 16"/>
            <p:cNvSpPr/>
            <p:nvPr/>
          </p:nvSpPr>
          <p:spPr>
            <a:xfrm rot="4320000">
              <a:off x="2883805" y="6255026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フリーフォーム 17"/>
            <p:cNvSpPr/>
            <p:nvPr/>
          </p:nvSpPr>
          <p:spPr>
            <a:xfrm rot="8520000">
              <a:off x="2545187" y="7452284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フリーフォーム 18"/>
            <p:cNvSpPr/>
            <p:nvPr/>
          </p:nvSpPr>
          <p:spPr>
            <a:xfrm rot="17280000" flipH="1">
              <a:off x="841886" y="6249777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0" name="フリーフォーム 19"/>
            <p:cNvSpPr/>
            <p:nvPr/>
          </p:nvSpPr>
          <p:spPr>
            <a:xfrm rot="13080000" flipH="1">
              <a:off x="1181881" y="7447035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1" name="グループ化 20"/>
          <p:cNvGrpSpPr/>
          <p:nvPr userDrawn="1"/>
        </p:nvGrpSpPr>
        <p:grpSpPr>
          <a:xfrm rot="20076522">
            <a:off x="-144709" y="8741432"/>
            <a:ext cx="1897310" cy="1848796"/>
            <a:chOff x="686195" y="5517465"/>
            <a:chExt cx="4188773" cy="4081673"/>
          </a:xfrm>
          <a:gradFill flip="none" rotWithShape="1">
            <a:gsLst>
              <a:gs pos="0">
                <a:srgbClr val="FF0000"/>
              </a:gs>
              <a:gs pos="50000">
                <a:srgbClr val="FFC000"/>
              </a:gs>
              <a:gs pos="100000">
                <a:srgbClr val="FFCC66"/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22" name="フリーフォーム 21"/>
            <p:cNvSpPr/>
            <p:nvPr/>
          </p:nvSpPr>
          <p:spPr>
            <a:xfrm>
              <a:off x="1821721" y="5517465"/>
              <a:ext cx="1835472" cy="2146855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フリーフォーム 22"/>
            <p:cNvSpPr/>
            <p:nvPr/>
          </p:nvSpPr>
          <p:spPr>
            <a:xfrm rot="4320000">
              <a:off x="2883805" y="6255026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フリーフォーム 23"/>
            <p:cNvSpPr/>
            <p:nvPr/>
          </p:nvSpPr>
          <p:spPr>
            <a:xfrm rot="8520000">
              <a:off x="2545187" y="7452284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フリーフォーム 24"/>
            <p:cNvSpPr/>
            <p:nvPr/>
          </p:nvSpPr>
          <p:spPr>
            <a:xfrm rot="17280000" flipH="1">
              <a:off x="841886" y="6249777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フリーフォーム 25"/>
            <p:cNvSpPr/>
            <p:nvPr/>
          </p:nvSpPr>
          <p:spPr>
            <a:xfrm rot="13080000" flipH="1">
              <a:off x="1181881" y="7447035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7" name="グループ化 26"/>
          <p:cNvGrpSpPr/>
          <p:nvPr userDrawn="1"/>
        </p:nvGrpSpPr>
        <p:grpSpPr>
          <a:xfrm>
            <a:off x="6840784" y="3090223"/>
            <a:ext cx="1455491" cy="1418277"/>
            <a:chOff x="686195" y="5517465"/>
            <a:chExt cx="4188773" cy="4081673"/>
          </a:xfrm>
          <a:gradFill flip="none" rotWithShape="1">
            <a:gsLst>
              <a:gs pos="0">
                <a:srgbClr val="FF0000"/>
              </a:gs>
              <a:gs pos="50000">
                <a:srgbClr val="FFC000"/>
              </a:gs>
              <a:gs pos="100000">
                <a:srgbClr val="FFCC66"/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28" name="フリーフォーム 27"/>
            <p:cNvSpPr/>
            <p:nvPr/>
          </p:nvSpPr>
          <p:spPr>
            <a:xfrm>
              <a:off x="1821721" y="5517465"/>
              <a:ext cx="1835472" cy="2146855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フリーフォーム 28"/>
            <p:cNvSpPr/>
            <p:nvPr/>
          </p:nvSpPr>
          <p:spPr>
            <a:xfrm rot="4320000">
              <a:off x="2883805" y="6255026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フリーフォーム 29"/>
            <p:cNvSpPr/>
            <p:nvPr/>
          </p:nvSpPr>
          <p:spPr>
            <a:xfrm rot="8520000">
              <a:off x="2545187" y="7452284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フリーフォーム 30"/>
            <p:cNvSpPr/>
            <p:nvPr/>
          </p:nvSpPr>
          <p:spPr>
            <a:xfrm rot="17280000" flipH="1">
              <a:off x="841886" y="6249777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フリーフォーム 31"/>
            <p:cNvSpPr/>
            <p:nvPr/>
          </p:nvSpPr>
          <p:spPr>
            <a:xfrm rot="13080000" flipH="1">
              <a:off x="1181881" y="7447035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3" name="グループ化 32"/>
          <p:cNvGrpSpPr/>
          <p:nvPr userDrawn="1"/>
        </p:nvGrpSpPr>
        <p:grpSpPr>
          <a:xfrm rot="19393860" flipH="1" flipV="1">
            <a:off x="6993209" y="4349450"/>
            <a:ext cx="796382" cy="776020"/>
            <a:chOff x="686195" y="5517465"/>
            <a:chExt cx="4188773" cy="4081673"/>
          </a:xfrm>
          <a:gradFill flip="none" rotWithShape="1">
            <a:gsLst>
              <a:gs pos="0">
                <a:srgbClr val="FF0000"/>
              </a:gs>
              <a:gs pos="50000">
                <a:srgbClr val="FFC000"/>
              </a:gs>
              <a:gs pos="100000">
                <a:srgbClr val="FFCC66"/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34" name="フリーフォーム 33"/>
            <p:cNvSpPr/>
            <p:nvPr/>
          </p:nvSpPr>
          <p:spPr>
            <a:xfrm>
              <a:off x="1821721" y="5517465"/>
              <a:ext cx="1835472" cy="2146855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フリーフォーム 34"/>
            <p:cNvSpPr/>
            <p:nvPr/>
          </p:nvSpPr>
          <p:spPr>
            <a:xfrm rot="4320000">
              <a:off x="2883805" y="6255026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フリーフォーム 35"/>
            <p:cNvSpPr/>
            <p:nvPr/>
          </p:nvSpPr>
          <p:spPr>
            <a:xfrm rot="8520000">
              <a:off x="2545187" y="7452284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フリーフォーム 36"/>
            <p:cNvSpPr/>
            <p:nvPr/>
          </p:nvSpPr>
          <p:spPr>
            <a:xfrm rot="17280000" flipH="1">
              <a:off x="841886" y="6249777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フリーフォーム 37"/>
            <p:cNvSpPr/>
            <p:nvPr/>
          </p:nvSpPr>
          <p:spPr>
            <a:xfrm rot="13080000" flipH="1">
              <a:off x="1181881" y="7447035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9" name="グループ化 38"/>
          <p:cNvGrpSpPr/>
          <p:nvPr userDrawn="1"/>
        </p:nvGrpSpPr>
        <p:grpSpPr>
          <a:xfrm rot="7289915">
            <a:off x="6793832" y="8274104"/>
            <a:ext cx="1696785" cy="1653402"/>
            <a:chOff x="686195" y="5517465"/>
            <a:chExt cx="4188773" cy="4081673"/>
          </a:xfrm>
          <a:gradFill flip="none" rotWithShape="1">
            <a:gsLst>
              <a:gs pos="0">
                <a:srgbClr val="FF0000"/>
              </a:gs>
              <a:gs pos="50000">
                <a:srgbClr val="FFC000"/>
              </a:gs>
              <a:gs pos="100000">
                <a:srgbClr val="FFCC66"/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40" name="フリーフォーム 39"/>
            <p:cNvSpPr/>
            <p:nvPr/>
          </p:nvSpPr>
          <p:spPr>
            <a:xfrm>
              <a:off x="1821721" y="5517465"/>
              <a:ext cx="1835472" cy="2146855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フリーフォーム 40"/>
            <p:cNvSpPr/>
            <p:nvPr/>
          </p:nvSpPr>
          <p:spPr>
            <a:xfrm rot="4320000">
              <a:off x="2883805" y="6255026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フリーフォーム 41"/>
            <p:cNvSpPr/>
            <p:nvPr/>
          </p:nvSpPr>
          <p:spPr>
            <a:xfrm rot="8520000">
              <a:off x="2545187" y="7452284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3" name="フリーフォーム 42"/>
            <p:cNvSpPr/>
            <p:nvPr/>
          </p:nvSpPr>
          <p:spPr>
            <a:xfrm rot="17280000" flipH="1">
              <a:off x="841886" y="6249777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" name="フリーフォーム 43"/>
            <p:cNvSpPr/>
            <p:nvPr/>
          </p:nvSpPr>
          <p:spPr>
            <a:xfrm rot="13080000" flipH="1">
              <a:off x="1181881" y="7447035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5" name="グループ化 44"/>
          <p:cNvGrpSpPr/>
          <p:nvPr userDrawn="1"/>
        </p:nvGrpSpPr>
        <p:grpSpPr>
          <a:xfrm rot="2907918">
            <a:off x="6034453" y="9183608"/>
            <a:ext cx="1455491" cy="1418277"/>
            <a:chOff x="686195" y="5517465"/>
            <a:chExt cx="4188773" cy="4081673"/>
          </a:xfrm>
          <a:gradFill flip="none" rotWithShape="1">
            <a:gsLst>
              <a:gs pos="0">
                <a:srgbClr val="FF0000"/>
              </a:gs>
              <a:gs pos="50000">
                <a:srgbClr val="FFC000"/>
              </a:gs>
              <a:gs pos="100000">
                <a:srgbClr val="FFCC66"/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46" name="フリーフォーム 45"/>
            <p:cNvSpPr/>
            <p:nvPr/>
          </p:nvSpPr>
          <p:spPr>
            <a:xfrm>
              <a:off x="1821721" y="5517465"/>
              <a:ext cx="1835472" cy="2146855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フリーフォーム 46"/>
            <p:cNvSpPr/>
            <p:nvPr/>
          </p:nvSpPr>
          <p:spPr>
            <a:xfrm rot="4320000">
              <a:off x="2883805" y="6255026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フリーフォーム 47"/>
            <p:cNvSpPr/>
            <p:nvPr/>
          </p:nvSpPr>
          <p:spPr>
            <a:xfrm rot="8520000">
              <a:off x="2545187" y="7452284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" name="フリーフォーム 48"/>
            <p:cNvSpPr/>
            <p:nvPr/>
          </p:nvSpPr>
          <p:spPr>
            <a:xfrm rot="17280000" flipH="1">
              <a:off x="841886" y="6249777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" name="フリーフォーム 49"/>
            <p:cNvSpPr/>
            <p:nvPr/>
          </p:nvSpPr>
          <p:spPr>
            <a:xfrm rot="13080000" flipH="1">
              <a:off x="1181881" y="7447035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1" name="グループ化 50"/>
          <p:cNvGrpSpPr/>
          <p:nvPr userDrawn="1"/>
        </p:nvGrpSpPr>
        <p:grpSpPr>
          <a:xfrm>
            <a:off x="-306141" y="1890073"/>
            <a:ext cx="1455491" cy="1418277"/>
            <a:chOff x="686195" y="5517465"/>
            <a:chExt cx="4188773" cy="4081673"/>
          </a:xfrm>
          <a:gradFill flip="none" rotWithShape="1">
            <a:gsLst>
              <a:gs pos="0">
                <a:srgbClr val="FF0000"/>
              </a:gs>
              <a:gs pos="50000">
                <a:srgbClr val="FFC000"/>
              </a:gs>
              <a:gs pos="100000">
                <a:srgbClr val="FFCC66"/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52" name="フリーフォーム 51"/>
            <p:cNvSpPr/>
            <p:nvPr/>
          </p:nvSpPr>
          <p:spPr>
            <a:xfrm>
              <a:off x="1821721" y="5517465"/>
              <a:ext cx="1835472" cy="2146855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3" name="フリーフォーム 52"/>
            <p:cNvSpPr/>
            <p:nvPr/>
          </p:nvSpPr>
          <p:spPr>
            <a:xfrm rot="4320000">
              <a:off x="2883805" y="6255026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フリーフォーム 53"/>
            <p:cNvSpPr/>
            <p:nvPr/>
          </p:nvSpPr>
          <p:spPr>
            <a:xfrm rot="8520000">
              <a:off x="2545187" y="7452284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" name="フリーフォーム 54"/>
            <p:cNvSpPr/>
            <p:nvPr/>
          </p:nvSpPr>
          <p:spPr>
            <a:xfrm rot="17280000" flipH="1">
              <a:off x="841886" y="6249777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フリーフォーム 55"/>
            <p:cNvSpPr/>
            <p:nvPr/>
          </p:nvSpPr>
          <p:spPr>
            <a:xfrm rot="13080000" flipH="1">
              <a:off x="1181881" y="7447035"/>
              <a:ext cx="1835471" cy="2146854"/>
            </a:xfrm>
            <a:custGeom>
              <a:avLst/>
              <a:gdLst>
                <a:gd name="connsiteX0" fmla="*/ 2 w 1558456"/>
                <a:gd name="connsiteY0" fmla="*/ 566929 h 1484244"/>
                <a:gd name="connsiteX1" fmla="*/ 779228 w 1558456"/>
                <a:gd name="connsiteY1" fmla="*/ 0 h 1484244"/>
                <a:gd name="connsiteX2" fmla="*/ 1558454 w 1558456"/>
                <a:gd name="connsiteY2" fmla="*/ 566929 h 1484244"/>
                <a:gd name="connsiteX3" fmla="*/ 1260818 w 1558456"/>
                <a:gd name="connsiteY3" fmla="*/ 1484239 h 1484244"/>
                <a:gd name="connsiteX4" fmla="*/ 297638 w 1558456"/>
                <a:gd name="connsiteY4" fmla="*/ 1484239 h 1484244"/>
                <a:gd name="connsiteX5" fmla="*/ 2 w 1558456"/>
                <a:gd name="connsiteY5" fmla="*/ 566929 h 1484244"/>
                <a:gd name="connsiteX0" fmla="*/ 0 w 1711032"/>
                <a:gd name="connsiteY0" fmla="*/ 566929 h 1484239"/>
                <a:gd name="connsiteX1" fmla="*/ 779226 w 1711032"/>
                <a:gd name="connsiteY1" fmla="*/ 0 h 1484239"/>
                <a:gd name="connsiteX2" fmla="*/ 1558452 w 1711032"/>
                <a:gd name="connsiteY2" fmla="*/ 566929 h 1484239"/>
                <a:gd name="connsiteX3" fmla="*/ 1260816 w 1711032"/>
                <a:gd name="connsiteY3" fmla="*/ 1484239 h 1484239"/>
                <a:gd name="connsiteX4" fmla="*/ 297636 w 1711032"/>
                <a:gd name="connsiteY4" fmla="*/ 1484239 h 1484239"/>
                <a:gd name="connsiteX5" fmla="*/ 0 w 1711032"/>
                <a:gd name="connsiteY5" fmla="*/ 566929 h 1484239"/>
                <a:gd name="connsiteX0" fmla="*/ 166976 w 1878008"/>
                <a:gd name="connsiteY0" fmla="*/ 566929 h 1484239"/>
                <a:gd name="connsiteX1" fmla="*/ 946202 w 1878008"/>
                <a:gd name="connsiteY1" fmla="*/ 0 h 1484239"/>
                <a:gd name="connsiteX2" fmla="*/ 1725428 w 1878008"/>
                <a:gd name="connsiteY2" fmla="*/ 566929 h 1484239"/>
                <a:gd name="connsiteX3" fmla="*/ 1427792 w 1878008"/>
                <a:gd name="connsiteY3" fmla="*/ 1484239 h 1484239"/>
                <a:gd name="connsiteX4" fmla="*/ 464612 w 1878008"/>
                <a:gd name="connsiteY4" fmla="*/ 1484239 h 1484239"/>
                <a:gd name="connsiteX5" fmla="*/ 166976 w 1878008"/>
                <a:gd name="connsiteY5" fmla="*/ 566929 h 1484239"/>
                <a:gd name="connsiteX0" fmla="*/ 166976 w 1878008"/>
                <a:gd name="connsiteY0" fmla="*/ 566929 h 2146854"/>
                <a:gd name="connsiteX1" fmla="*/ 946202 w 1878008"/>
                <a:gd name="connsiteY1" fmla="*/ 0 h 2146854"/>
                <a:gd name="connsiteX2" fmla="*/ 1725428 w 1878008"/>
                <a:gd name="connsiteY2" fmla="*/ 566929 h 2146854"/>
                <a:gd name="connsiteX3" fmla="*/ 1427792 w 1878008"/>
                <a:gd name="connsiteY3" fmla="*/ 1484239 h 2146854"/>
                <a:gd name="connsiteX4" fmla="*/ 975357 w 1878008"/>
                <a:gd name="connsiteY4" fmla="*/ 2146854 h 2146854"/>
                <a:gd name="connsiteX5" fmla="*/ 464612 w 1878008"/>
                <a:gd name="connsiteY5" fmla="*/ 1484239 h 2146854"/>
                <a:gd name="connsiteX6" fmla="*/ 166976 w 1878008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71430 w 1782462"/>
                <a:gd name="connsiteY0" fmla="*/ 566929 h 2146854"/>
                <a:gd name="connsiteX1" fmla="*/ 850656 w 1782462"/>
                <a:gd name="connsiteY1" fmla="*/ 0 h 2146854"/>
                <a:gd name="connsiteX2" fmla="*/ 1629882 w 1782462"/>
                <a:gd name="connsiteY2" fmla="*/ 566929 h 2146854"/>
                <a:gd name="connsiteX3" fmla="*/ 1332246 w 1782462"/>
                <a:gd name="connsiteY3" fmla="*/ 1484239 h 2146854"/>
                <a:gd name="connsiteX4" fmla="*/ 879811 w 1782462"/>
                <a:gd name="connsiteY4" fmla="*/ 2146854 h 2146854"/>
                <a:gd name="connsiteX5" fmla="*/ 422075 w 1782462"/>
                <a:gd name="connsiteY5" fmla="*/ 1457735 h 2146854"/>
                <a:gd name="connsiteX6" fmla="*/ 71430 w 1782462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  <a:gd name="connsiteX0" fmla="*/ 124439 w 1835471"/>
                <a:gd name="connsiteY0" fmla="*/ 566929 h 2146854"/>
                <a:gd name="connsiteX1" fmla="*/ 903665 w 1835471"/>
                <a:gd name="connsiteY1" fmla="*/ 0 h 2146854"/>
                <a:gd name="connsiteX2" fmla="*/ 1682891 w 1835471"/>
                <a:gd name="connsiteY2" fmla="*/ 566929 h 2146854"/>
                <a:gd name="connsiteX3" fmla="*/ 1385255 w 1835471"/>
                <a:gd name="connsiteY3" fmla="*/ 1484239 h 2146854"/>
                <a:gd name="connsiteX4" fmla="*/ 932820 w 1835471"/>
                <a:gd name="connsiteY4" fmla="*/ 2146854 h 2146854"/>
                <a:gd name="connsiteX5" fmla="*/ 475084 w 1835471"/>
                <a:gd name="connsiteY5" fmla="*/ 1457735 h 2146854"/>
                <a:gd name="connsiteX6" fmla="*/ 124439 w 1835471"/>
                <a:gd name="connsiteY6" fmla="*/ 566929 h 2146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5471" h="2146854">
                  <a:moveTo>
                    <a:pt x="124439" y="566929"/>
                  </a:moveTo>
                  <a:cubicBezTo>
                    <a:pt x="248878" y="151694"/>
                    <a:pt x="643923" y="188976"/>
                    <a:pt x="903665" y="0"/>
                  </a:cubicBezTo>
                  <a:cubicBezTo>
                    <a:pt x="1163407" y="188976"/>
                    <a:pt x="1530311" y="115385"/>
                    <a:pt x="1682891" y="566929"/>
                  </a:cubicBezTo>
                  <a:cubicBezTo>
                    <a:pt x="1835471" y="1018473"/>
                    <a:pt x="1550023" y="1251840"/>
                    <a:pt x="1385255" y="1484239"/>
                  </a:cubicBezTo>
                  <a:cubicBezTo>
                    <a:pt x="1220487" y="1716638"/>
                    <a:pt x="1083632" y="1925982"/>
                    <a:pt x="932820" y="2146854"/>
                  </a:cubicBezTo>
                  <a:cubicBezTo>
                    <a:pt x="780241" y="1917148"/>
                    <a:pt x="667061" y="1750254"/>
                    <a:pt x="475084" y="1457735"/>
                  </a:cubicBezTo>
                  <a:cubicBezTo>
                    <a:pt x="283107" y="1165216"/>
                    <a:pt x="0" y="982164"/>
                    <a:pt x="124439" y="566929"/>
                  </a:cubicBezTo>
                  <a:close/>
                </a:path>
              </a:pathLst>
            </a:cu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2366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56" r:id="rId2"/>
  </p:sldLayoutIdLst>
  <p:txStyles>
    <p:titleStyle>
      <a:lvl1pPr algn="l" defTabSz="583204" rtl="0" eaLnBrk="1" latinLnBrk="0" hangingPunct="1">
        <a:lnSpc>
          <a:spcPct val="90000"/>
        </a:lnSpc>
        <a:spcBef>
          <a:spcPct val="0"/>
        </a:spcBef>
        <a:buNone/>
        <a:defRPr kumimoji="1" sz="280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5801" indent="-145801" algn="l" defTabSz="583204" rtl="0" eaLnBrk="1" latinLnBrk="0" hangingPunct="1">
        <a:lnSpc>
          <a:spcPct val="90000"/>
        </a:lnSpc>
        <a:spcBef>
          <a:spcPts val="638"/>
        </a:spcBef>
        <a:buFont typeface="Arial" panose="020B0604020202020204" pitchFamily="34" charset="0"/>
        <a:buChar char="•"/>
        <a:defRPr kumimoji="1" sz="1786" kern="1200">
          <a:solidFill>
            <a:schemeClr val="tx1"/>
          </a:solidFill>
          <a:latin typeface="+mn-lt"/>
          <a:ea typeface="+mn-ea"/>
          <a:cs typeface="+mn-cs"/>
        </a:defRPr>
      </a:lvl1pPr>
      <a:lvl2pPr marL="437403" indent="-145801" algn="l" defTabSz="583204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29005" indent="-145801" algn="l" defTabSz="583204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kumimoji="1" sz="1276" kern="1200">
          <a:solidFill>
            <a:schemeClr val="tx1"/>
          </a:solidFill>
          <a:latin typeface="+mn-lt"/>
          <a:ea typeface="+mn-ea"/>
          <a:cs typeface="+mn-cs"/>
        </a:defRPr>
      </a:lvl3pPr>
      <a:lvl4pPr marL="1020608" indent="-145801" algn="l" defTabSz="583204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kumimoji="1"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312210" indent="-145801" algn="l" defTabSz="583204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kumimoji="1"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603812" indent="-145801" algn="l" defTabSz="583204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kumimoji="1"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895414" indent="-145801" algn="l" defTabSz="583204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kumimoji="1"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187016" indent="-145801" algn="l" defTabSz="583204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kumimoji="1"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478618" indent="-145801" algn="l" defTabSz="583204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kumimoji="1" sz="11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583204" rtl="0" eaLnBrk="1" latinLnBrk="0" hangingPunct="1">
        <a:defRPr kumimoji="1" sz="1148" kern="1200">
          <a:solidFill>
            <a:schemeClr val="tx1"/>
          </a:solidFill>
          <a:latin typeface="+mn-lt"/>
          <a:ea typeface="+mn-ea"/>
          <a:cs typeface="+mn-cs"/>
        </a:defRPr>
      </a:lvl1pPr>
      <a:lvl2pPr marL="291602" algn="l" defTabSz="583204" rtl="0" eaLnBrk="1" latinLnBrk="0" hangingPunct="1">
        <a:defRPr kumimoji="1" sz="1148" kern="1200">
          <a:solidFill>
            <a:schemeClr val="tx1"/>
          </a:solidFill>
          <a:latin typeface="+mn-lt"/>
          <a:ea typeface="+mn-ea"/>
          <a:cs typeface="+mn-cs"/>
        </a:defRPr>
      </a:lvl2pPr>
      <a:lvl3pPr marL="583204" algn="l" defTabSz="583204" rtl="0" eaLnBrk="1" latinLnBrk="0" hangingPunct="1">
        <a:defRPr kumimoji="1" sz="1148" kern="1200">
          <a:solidFill>
            <a:schemeClr val="tx1"/>
          </a:solidFill>
          <a:latin typeface="+mn-lt"/>
          <a:ea typeface="+mn-ea"/>
          <a:cs typeface="+mn-cs"/>
        </a:defRPr>
      </a:lvl3pPr>
      <a:lvl4pPr marL="874806" algn="l" defTabSz="583204" rtl="0" eaLnBrk="1" latinLnBrk="0" hangingPunct="1">
        <a:defRPr kumimoji="1"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166409" algn="l" defTabSz="583204" rtl="0" eaLnBrk="1" latinLnBrk="0" hangingPunct="1">
        <a:defRPr kumimoji="1"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458011" algn="l" defTabSz="583204" rtl="0" eaLnBrk="1" latinLnBrk="0" hangingPunct="1">
        <a:defRPr kumimoji="1"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749613" algn="l" defTabSz="583204" rtl="0" eaLnBrk="1" latinLnBrk="0" hangingPunct="1">
        <a:defRPr kumimoji="1"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041215" algn="l" defTabSz="583204" rtl="0" eaLnBrk="1" latinLnBrk="0" hangingPunct="1">
        <a:defRPr kumimoji="1"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332817" algn="l" defTabSz="583204" rtl="0" eaLnBrk="1" latinLnBrk="0" hangingPunct="1">
        <a:defRPr kumimoji="1" sz="11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>
                <a:solidFill>
                  <a:prstClr val="white"/>
                </a:solidFill>
              </a:rPr>
              <a:t/>
            </a:r>
            <a:br>
              <a:rPr lang="ja-JP" altLang="en-US" dirty="0" smtClean="0">
                <a:solidFill>
                  <a:prstClr val="white"/>
                </a:solidFill>
              </a:rPr>
            </a:br>
            <a:endParaRPr kumimoji="1" lang="ja-JP" altLang="en-US" dirty="0"/>
          </a:p>
        </p:txBody>
      </p:sp>
      <p:sp>
        <p:nvSpPr>
          <p:cNvPr id="20" name="正方形/長方形 19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solidFill>
            <a:srgbClr val="DEEBF7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26" name="直線矢印コネクタ 25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矢印コネクタ 26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30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31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32" name="正方形/長方形 31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396635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角丸四角形 80"/>
          <p:cNvSpPr/>
          <p:nvPr/>
        </p:nvSpPr>
        <p:spPr>
          <a:xfrm>
            <a:off x="971550" y="8001000"/>
            <a:ext cx="5829300" cy="1485900"/>
          </a:xfrm>
          <a:prstGeom prst="roundRect">
            <a:avLst/>
          </a:prstGeom>
          <a:solidFill>
            <a:srgbClr val="FFFFCC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solidFill>
                  <a:srgbClr val="C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ランチはサラダ</a:t>
            </a:r>
            <a:r>
              <a:rPr lang="ja-JP" altLang="en-US" dirty="0" smtClean="0">
                <a:solidFill>
                  <a:srgbClr val="C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＆</a:t>
            </a:r>
            <a:r>
              <a:rPr kumimoji="1" lang="ja-JP" altLang="en-US" dirty="0" smtClean="0">
                <a:solidFill>
                  <a:srgbClr val="C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ドリンク付き♪</a:t>
            </a:r>
            <a:endParaRPr kumimoji="1" lang="en-US" altLang="ja-JP" dirty="0" smtClean="0">
              <a:solidFill>
                <a:srgbClr val="C00000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オレンジジュース・アップルジュース・アイスティー</a:t>
            </a:r>
            <a:endParaRPr kumimoji="1" lang="en-US" altLang="ja-JP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アイスコーヒー・ホットコーヒー・紅茶</a:t>
            </a:r>
            <a:endParaRPr lang="en-US" altLang="ja-JP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この中からドリンクをお選びください。</a:t>
            </a:r>
            <a:endParaRPr lang="en-US" altLang="ja-JP" dirty="0" smtClean="0">
              <a:solidFill>
                <a:schemeClr val="tx1"/>
              </a:solidFill>
            </a:endParaRPr>
          </a:p>
        </p:txBody>
      </p:sp>
      <p:grpSp>
        <p:nvGrpSpPr>
          <p:cNvPr id="29" name="図形グループ 28"/>
          <p:cNvGrpSpPr/>
          <p:nvPr/>
        </p:nvGrpSpPr>
        <p:grpSpPr>
          <a:xfrm>
            <a:off x="323850" y="528715"/>
            <a:ext cx="7182386" cy="1606839"/>
            <a:chOff x="117235" y="481681"/>
            <a:chExt cx="7595616" cy="1606839"/>
          </a:xfrm>
        </p:grpSpPr>
        <p:sp>
          <p:nvSpPr>
            <p:cNvPr id="15" name="片側の 2 つの角を切り取った四角形 14"/>
            <p:cNvSpPr/>
            <p:nvPr/>
          </p:nvSpPr>
          <p:spPr>
            <a:xfrm>
              <a:off x="440616" y="481681"/>
              <a:ext cx="6842506" cy="1606839"/>
            </a:xfrm>
            <a:prstGeom prst="snip2SameRect">
              <a:avLst>
                <a:gd name="adj1" fmla="val 28531"/>
                <a:gd name="adj2" fmla="val 28563"/>
              </a:avLst>
            </a:prstGeom>
            <a:solidFill>
              <a:schemeClr val="bg1"/>
            </a:solidFill>
            <a:ln w="38100" cmpd="sng">
              <a:solidFill>
                <a:srgbClr val="8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7200" dirty="0">
                <a:solidFill>
                  <a:srgbClr val="800000"/>
                </a:solidFill>
                <a:latin typeface="Bertram LET"/>
                <a:cs typeface="Bertram LET"/>
              </a:endParaRPr>
            </a:p>
          </p:txBody>
        </p:sp>
        <p:pic>
          <p:nvPicPr>
            <p:cNvPr id="25" name="図 24" descr="LUNCH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235" y="660288"/>
              <a:ext cx="7595616" cy="1219200"/>
            </a:xfrm>
            <a:prstGeom prst="rect">
              <a:avLst/>
            </a:prstGeom>
          </p:spPr>
        </p:pic>
      </p:grpSp>
      <p:sp>
        <p:nvSpPr>
          <p:cNvPr id="26" name="テキスト ボックス 25"/>
          <p:cNvSpPr txBox="1"/>
          <p:nvPr/>
        </p:nvSpPr>
        <p:spPr>
          <a:xfrm>
            <a:off x="1418762" y="3109325"/>
            <a:ext cx="3794629" cy="17235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400" dirty="0" smtClean="0">
                <a:solidFill>
                  <a:srgbClr val="8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ワンコイン</a:t>
            </a:r>
            <a:endParaRPr lang="en-US" altLang="ja-JP" sz="4400" dirty="0" smtClean="0">
              <a:solidFill>
                <a:srgbClr val="800000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  <a:p>
            <a:pPr algn="ctr"/>
            <a:r>
              <a:rPr lang="ja-JP" altLang="en-US" sz="4400" dirty="0" smtClean="0">
                <a:solidFill>
                  <a:srgbClr val="8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日替わりランチ</a:t>
            </a:r>
            <a:endParaRPr lang="en-US" altLang="ja-JP" sz="4400" dirty="0" smtClean="0">
              <a:solidFill>
                <a:srgbClr val="800000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  <a:p>
            <a:pPr algn="ctr"/>
            <a:r>
              <a:rPr lang="ja-JP" altLang="en-US" sz="1800" dirty="0" smtClean="0">
                <a:solidFill>
                  <a:srgbClr val="8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（メニューは店員にお尋ねください）</a:t>
            </a:r>
            <a:endParaRPr kumimoji="1" lang="ja-JP" altLang="en-US" sz="1800" dirty="0">
              <a:solidFill>
                <a:srgbClr val="800000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1251428" y="2661353"/>
            <a:ext cx="6029562" cy="4010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テイクアウト</a:t>
            </a:r>
            <a:r>
              <a:rPr kumimoji="1" lang="en-US" altLang="ja-JP" dirty="0" smtClean="0"/>
              <a:t>OK</a:t>
            </a:r>
            <a:r>
              <a:rPr kumimoji="1" lang="ja-JP" altLang="en-US" dirty="0" smtClean="0"/>
              <a:t>！本場の味をお召し上がりください！！</a:t>
            </a:r>
            <a:endParaRPr kumimoji="1" lang="ja-JP" altLang="en-US" dirty="0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914177" y="5093816"/>
            <a:ext cx="61718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solidFill>
                  <a:srgbClr val="8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グリーンカレー・・・・・・・・</a:t>
            </a:r>
            <a:r>
              <a:rPr lang="en-US" altLang="ja-JP" sz="3600" dirty="0" smtClean="0">
                <a:solidFill>
                  <a:srgbClr val="8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700</a:t>
            </a:r>
            <a:r>
              <a:rPr lang="ja-JP" altLang="en-US" sz="3600" dirty="0" smtClean="0">
                <a:solidFill>
                  <a:srgbClr val="8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円</a:t>
            </a:r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914177" y="5680546"/>
            <a:ext cx="61286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>
                <a:solidFill>
                  <a:srgbClr val="8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チキンバジル</a:t>
            </a:r>
            <a:r>
              <a:rPr lang="ja-JP" altLang="en-US" sz="3600" dirty="0" smtClean="0">
                <a:solidFill>
                  <a:srgbClr val="8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炒め・・・・・</a:t>
            </a:r>
            <a:r>
              <a:rPr lang="en-US" altLang="ja-JP" sz="3600" dirty="0" smtClean="0">
                <a:solidFill>
                  <a:srgbClr val="8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800</a:t>
            </a:r>
            <a:r>
              <a:rPr lang="ja-JP" altLang="en-US" sz="3600" dirty="0" smtClean="0">
                <a:solidFill>
                  <a:srgbClr val="8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円</a:t>
            </a:r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914177" y="6438726"/>
            <a:ext cx="61766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>
                <a:solidFill>
                  <a:srgbClr val="8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タイ風</a:t>
            </a:r>
            <a:r>
              <a:rPr lang="ja-JP" altLang="en-US" sz="3600" dirty="0" smtClean="0">
                <a:solidFill>
                  <a:srgbClr val="8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焼きそば・・・・・・・</a:t>
            </a:r>
            <a:r>
              <a:rPr lang="en-US" altLang="ja-JP" sz="3600" dirty="0" smtClean="0">
                <a:solidFill>
                  <a:srgbClr val="8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750</a:t>
            </a:r>
            <a:r>
              <a:rPr lang="ja-JP" altLang="en-US" sz="3600" dirty="0" smtClean="0">
                <a:solidFill>
                  <a:srgbClr val="8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円</a:t>
            </a: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914177" y="7089080"/>
            <a:ext cx="62696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solidFill>
                  <a:srgbClr val="8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タイ風</a:t>
            </a:r>
            <a:r>
              <a:rPr kumimoji="1" lang="ja-JP" altLang="en-US" sz="3600" dirty="0" smtClean="0">
                <a:solidFill>
                  <a:srgbClr val="8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焼きビーフン・・・・</a:t>
            </a:r>
            <a:r>
              <a:rPr kumimoji="1" lang="en-US" altLang="ja-JP" sz="3600" dirty="0" smtClean="0">
                <a:solidFill>
                  <a:srgbClr val="8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700</a:t>
            </a:r>
            <a:r>
              <a:rPr kumimoji="1" lang="ja-JP" altLang="en-US" sz="3600" dirty="0" smtClean="0">
                <a:solidFill>
                  <a:srgbClr val="800000"/>
                </a:solidFill>
                <a:latin typeface="HGP創英角ﾎﾟｯﾌﾟ体" pitchFamily="50" charset="-128"/>
                <a:ea typeface="HGP創英角ﾎﾟｯﾌﾟ体" pitchFamily="50" charset="-128"/>
              </a:rPr>
              <a:t>円</a:t>
            </a:r>
            <a:endParaRPr kumimoji="1" lang="ja-JP" altLang="en-US" sz="3600" dirty="0">
              <a:solidFill>
                <a:srgbClr val="800000"/>
              </a:solidFill>
              <a:latin typeface="HGP創英角ﾎﾟｯﾌﾟ体" pitchFamily="50" charset="-128"/>
              <a:ea typeface="HGP創英角ﾎﾟｯﾌﾟ体" pitchFamily="50" charset="-128"/>
            </a:endParaRPr>
          </a:p>
        </p:txBody>
      </p:sp>
      <p:grpSp>
        <p:nvGrpSpPr>
          <p:cNvPr id="36" name="図形グループ 35"/>
          <p:cNvGrpSpPr/>
          <p:nvPr/>
        </p:nvGrpSpPr>
        <p:grpSpPr>
          <a:xfrm rot="597296">
            <a:off x="5375947" y="3362270"/>
            <a:ext cx="1235511" cy="1235563"/>
            <a:chOff x="8236747" y="909512"/>
            <a:chExt cx="1338471" cy="1338528"/>
          </a:xfrm>
        </p:grpSpPr>
        <p:sp>
          <p:nvSpPr>
            <p:cNvPr id="33" name="円/楕円 32"/>
            <p:cNvSpPr/>
            <p:nvPr/>
          </p:nvSpPr>
          <p:spPr>
            <a:xfrm>
              <a:off x="8236747" y="909512"/>
              <a:ext cx="1338471" cy="1338528"/>
            </a:xfrm>
            <a:prstGeom prst="ellipse">
              <a:avLst/>
            </a:prstGeom>
            <a:gradFill flip="none" rotWithShape="1">
              <a:gsLst>
                <a:gs pos="16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  <a:gs pos="40000">
                  <a:schemeClr val="bg1">
                    <a:lumMod val="65000"/>
                  </a:schemeClr>
                </a:gs>
                <a:gs pos="68000">
                  <a:schemeClr val="bg1">
                    <a:lumMod val="85000"/>
                  </a:schemeClr>
                </a:gs>
              </a:gsLst>
              <a:lin ang="14700000" scaled="0"/>
              <a:tileRect/>
            </a:gradFill>
            <a:ln>
              <a:solidFill>
                <a:schemeClr val="bg1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3600" dirty="0"/>
            </a:p>
          </p:txBody>
        </p:sp>
        <p:sp>
          <p:nvSpPr>
            <p:cNvPr id="35" name="テキスト ボックス 34"/>
            <p:cNvSpPr txBox="1"/>
            <p:nvPr/>
          </p:nvSpPr>
          <p:spPr>
            <a:xfrm>
              <a:off x="8285635" y="1048979"/>
              <a:ext cx="123761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ja-JP" sz="5400" b="1" dirty="0" smtClean="0">
                  <a:ln w="10541" cmpd="sng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3360000" scaled="0"/>
                  </a:gradFill>
                </a:rPr>
                <a:t>500</a:t>
              </a:r>
              <a:endParaRPr kumimoji="1" lang="ja-JP" altLang="en-US" sz="5400" b="1" dirty="0">
                <a:ln w="10541" cmpd="sng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3360000" scaled="0"/>
                </a:gra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5823009"/>
      </p:ext>
    </p:extLst>
  </p:cSld>
  <p:clrMapOvr>
    <a:masterClrMapping/>
  </p:clrMapOvr>
</p:sld>
</file>

<file path=ppt/theme/theme1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青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195</Words>
  <Application>Microsoft Office PowerPoint</Application>
  <PresentationFormat>ユーザー設定</PresentationFormat>
  <Paragraphs>31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デザインの設定</vt:lpstr>
      <vt:lpstr>Office テーマ</vt:lpstr>
      <vt:lpstr> 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2014-07-08T07:27:23Z</dcterms:created>
  <dcterms:modified xsi:type="dcterms:W3CDTF">2014-07-08T07:27:29Z</dcterms:modified>
</cp:coreProperties>
</file>