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1" r:id="rId2"/>
    <p:sldId id="260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4D2CB"/>
    <a:srgbClr val="A4D2B2"/>
    <a:srgbClr val="F9DCE3"/>
    <a:srgbClr val="24A6A1"/>
    <a:srgbClr val="FF6666"/>
    <a:srgbClr val="EFB5C5"/>
    <a:srgbClr val="F4C7C5"/>
    <a:srgbClr val="ACDBE9"/>
    <a:srgbClr val="FFD88B"/>
    <a:srgbClr val="FFE0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7" autoAdjust="0"/>
    <p:restoredTop sz="94660"/>
  </p:normalViewPr>
  <p:slideViewPr>
    <p:cSldViewPr snapToGrid="0">
      <p:cViewPr varScale="1">
        <p:scale>
          <a:sx n="44" d="100"/>
          <a:sy n="44" d="100"/>
        </p:scale>
        <p:origin x="-2148" y="-120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2014/7/29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図プレースホルダー 8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481013"/>
            <a:ext cx="4000500" cy="6015037"/>
          </a:xfr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10" name="図プレースホルダー 8"/>
          <p:cNvSpPr>
            <a:spLocks noGrp="1"/>
          </p:cNvSpPr>
          <p:nvPr>
            <p:ph type="pic" sz="quarter" idx="11" hasCustomPrompt="1"/>
          </p:nvPr>
        </p:nvSpPr>
        <p:spPr>
          <a:xfrm>
            <a:off x="4335782" y="4553616"/>
            <a:ext cx="1518253" cy="1518794"/>
          </a:xfrm>
          <a:solidFill>
            <a:schemeClr val="bg1">
              <a:lumMod val="7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1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12" name="図プレースホルダー 8"/>
          <p:cNvSpPr>
            <a:spLocks noGrp="1"/>
          </p:cNvSpPr>
          <p:nvPr>
            <p:ph type="pic" sz="quarter" idx="12" hasCustomPrompt="1"/>
          </p:nvPr>
        </p:nvSpPr>
        <p:spPr>
          <a:xfrm>
            <a:off x="5868634" y="4553616"/>
            <a:ext cx="1518253" cy="1518794"/>
          </a:xfrm>
          <a:solidFill>
            <a:schemeClr val="bg1">
              <a:lumMod val="7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1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13" name="図プレースホルダー 8"/>
          <p:cNvSpPr>
            <a:spLocks noGrp="1"/>
          </p:cNvSpPr>
          <p:nvPr>
            <p:ph type="pic" sz="quarter" idx="13" hasCustomPrompt="1"/>
          </p:nvPr>
        </p:nvSpPr>
        <p:spPr>
          <a:xfrm>
            <a:off x="4335782" y="6086316"/>
            <a:ext cx="1518253" cy="1518794"/>
          </a:xfrm>
          <a:solidFill>
            <a:schemeClr val="bg1">
              <a:lumMod val="7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1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14" name="図プレースホルダー 8"/>
          <p:cNvSpPr>
            <a:spLocks noGrp="1"/>
          </p:cNvSpPr>
          <p:nvPr>
            <p:ph type="pic" sz="quarter" idx="14" hasCustomPrompt="1"/>
          </p:nvPr>
        </p:nvSpPr>
        <p:spPr>
          <a:xfrm>
            <a:off x="5868634" y="6086316"/>
            <a:ext cx="1518253" cy="1518794"/>
          </a:xfrm>
          <a:solidFill>
            <a:schemeClr val="bg1">
              <a:lumMod val="7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1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7/29/2014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solidFill>
            <a:srgbClr val="DEEBF7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21458204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DCE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正方形/長方形 19"/>
          <p:cNvSpPr/>
          <p:nvPr/>
        </p:nvSpPr>
        <p:spPr>
          <a:xfrm>
            <a:off x="-4843" y="9219296"/>
            <a:ext cx="7775575" cy="1699804"/>
          </a:xfrm>
          <a:prstGeom prst="rect">
            <a:avLst/>
          </a:prstGeom>
          <a:pattFill prst="wdUpDiag">
            <a:fgClr>
              <a:srgbClr val="A4D2CB"/>
            </a:fgClr>
            <a:bgClr>
              <a:srgbClr val="F9DCE3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17" name="正方形/長方形 116"/>
          <p:cNvSpPr/>
          <p:nvPr/>
        </p:nvSpPr>
        <p:spPr>
          <a:xfrm>
            <a:off x="667488" y="9949299"/>
            <a:ext cx="703774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TEL</a:t>
            </a:r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：</a:t>
            </a:r>
            <a:r>
              <a:rPr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03-</a:t>
            </a:r>
            <a:r>
              <a:rPr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1234-1111</a:t>
            </a:r>
            <a:r>
              <a:rPr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endParaRPr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住所：東京都江東区豊洲3-2-3　</a:t>
            </a:r>
            <a:r>
              <a:rPr lang="ja-JP" altLang="en-US" sz="1600" b="1" dirty="0" smtClean="0">
                <a:solidFill>
                  <a:srgbClr val="EE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営業時間：</a:t>
            </a:r>
            <a:r>
              <a:rPr lang="en-US" altLang="ja-JP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10</a:t>
            </a:r>
            <a:r>
              <a:rPr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:00</a:t>
            </a:r>
            <a:r>
              <a:rPr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r>
              <a:rPr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20:00</a:t>
            </a:r>
            <a:r>
              <a:rPr lang="en-US" altLang="ja-JP" sz="1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月曜定休</a:t>
            </a:r>
            <a:r>
              <a:rPr lang="en-US" altLang="ja-JP" sz="1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443097" y="9536144"/>
            <a:ext cx="19990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b="1" dirty="0" smtClean="0">
                <a:solidFill>
                  <a:srgbClr val="FFEDC9"/>
                </a:solidFill>
              </a:rPr>
              <a:t> </a:t>
            </a:r>
            <a:r>
              <a:rPr kumimoji="1" lang="en-US" altLang="ja-JP" sz="22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Café</a:t>
            </a:r>
            <a:r>
              <a:rPr kumimoji="1" lang="ja-JP" altLang="en-US" sz="22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22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ASKUL</a:t>
            </a:r>
            <a:endParaRPr kumimoji="1" lang="ja-JP" altLang="en-US" sz="2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254371" y="156039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b="1" dirty="0" smtClean="0">
                <a:solidFill>
                  <a:srgbClr val="800000"/>
                </a:solidFill>
                <a:latin typeface="+mj-lt"/>
                <a:ea typeface="FOT-ロダンローズ Pro B"/>
                <a:cs typeface="Bickley Script LET"/>
              </a:rPr>
              <a:t>Café</a:t>
            </a:r>
            <a:r>
              <a:rPr kumimoji="1" lang="ja-JP" altLang="en-US" sz="2000" b="1" dirty="0" smtClean="0">
                <a:solidFill>
                  <a:srgbClr val="800000"/>
                </a:solidFill>
                <a:latin typeface="+mj-lt"/>
                <a:ea typeface="FOT-ロダンローズ Pro B"/>
                <a:cs typeface="Bickley Script LET"/>
              </a:rPr>
              <a:t> </a:t>
            </a:r>
            <a:r>
              <a:rPr kumimoji="1" lang="en-US" altLang="ja-JP" sz="2000" b="1" dirty="0" smtClean="0">
                <a:solidFill>
                  <a:srgbClr val="800000"/>
                </a:solidFill>
                <a:latin typeface="+mj-lt"/>
                <a:ea typeface="FOT-ロダンローズ Pro B"/>
                <a:cs typeface="Bickley Script LET"/>
              </a:rPr>
              <a:t>ASKUL</a:t>
            </a:r>
            <a:endParaRPr kumimoji="1" lang="ja-JP" altLang="en-US" sz="2000" b="1" dirty="0">
              <a:solidFill>
                <a:srgbClr val="800000"/>
              </a:solidFill>
              <a:latin typeface="+mj-lt"/>
              <a:ea typeface="FOT-ロダンローズ Pro B"/>
              <a:cs typeface="Bickley Script LET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4225948" y="2221278"/>
            <a:ext cx="3185487" cy="21852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>
                <a:solidFill>
                  <a:srgbClr val="FF6666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2014.9.1(Mon)</a:t>
            </a:r>
          </a:p>
          <a:p>
            <a:endParaRPr lang="en-US" altLang="ja-JP" sz="1800" b="1" dirty="0" smtClean="0">
              <a:solidFill>
                <a:srgbClr val="FF6666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800" dirty="0" smtClean="0">
                <a:solidFill>
                  <a:srgbClr val="FF6666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落ち着いたレトロな雰囲気</a:t>
            </a:r>
            <a:r>
              <a:rPr lang="ja-JP" altLang="en-US" sz="1800" dirty="0" smtClean="0">
                <a:solidFill>
                  <a:srgbClr val="FF6666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の</a:t>
            </a:r>
            <a:endParaRPr lang="en-US" altLang="ja-JP" sz="1800" dirty="0" smtClean="0">
              <a:solidFill>
                <a:srgbClr val="FF6666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800" dirty="0" smtClean="0">
                <a:solidFill>
                  <a:srgbClr val="FF6666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カフェです！</a:t>
            </a:r>
            <a:endParaRPr lang="en-US" altLang="ja-JP" sz="1800" dirty="0">
              <a:solidFill>
                <a:srgbClr val="FF6666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800" dirty="0" smtClean="0">
                <a:solidFill>
                  <a:srgbClr val="FF6666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ティータイム、ランチタイム</a:t>
            </a:r>
            <a:endParaRPr lang="en-US" altLang="ja-JP" sz="1800" dirty="0" smtClean="0">
              <a:solidFill>
                <a:srgbClr val="FF6666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800" dirty="0" smtClean="0">
                <a:solidFill>
                  <a:srgbClr val="FF6666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営業しております。</a:t>
            </a:r>
            <a:endParaRPr lang="en-US" altLang="ja-JP" sz="1800" dirty="0" smtClean="0">
              <a:solidFill>
                <a:srgbClr val="FF6666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800" dirty="0" smtClean="0">
                <a:solidFill>
                  <a:srgbClr val="FF6666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ぜひお立ち寄りください！</a:t>
            </a:r>
            <a:endParaRPr lang="en-US" altLang="ja-JP" sz="1800" dirty="0" smtClean="0">
              <a:solidFill>
                <a:srgbClr val="FF6666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8" name="角丸四角形 57"/>
          <p:cNvSpPr/>
          <p:nvPr/>
        </p:nvSpPr>
        <p:spPr>
          <a:xfrm>
            <a:off x="4339914" y="7979366"/>
            <a:ext cx="3097372" cy="969796"/>
          </a:xfrm>
          <a:prstGeom prst="roundRect">
            <a:avLst>
              <a:gd name="adj" fmla="val 5721"/>
            </a:avLst>
          </a:prstGeom>
          <a:solidFill>
            <a:srgbClr val="CCFFCC"/>
          </a:solidFill>
          <a:ln w="57150" cmpd="thickThin"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角丸四角形 16"/>
          <p:cNvSpPr/>
          <p:nvPr/>
        </p:nvSpPr>
        <p:spPr>
          <a:xfrm>
            <a:off x="4339914" y="7745812"/>
            <a:ext cx="3097372" cy="405899"/>
          </a:xfrm>
          <a:prstGeom prst="roundRect">
            <a:avLst>
              <a:gd name="adj" fmla="val 50000"/>
            </a:avLst>
          </a:prstGeom>
          <a:solidFill>
            <a:srgbClr val="FF666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4398147" y="7809498"/>
            <a:ext cx="29697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400" b="1" dirty="0" smtClean="0">
                <a:solidFill>
                  <a:srgbClr val="FFEDC9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オープニング記念プライス</a:t>
            </a:r>
            <a:endParaRPr kumimoji="1" lang="ja-JP" altLang="en-US" sz="1400" b="1" dirty="0">
              <a:solidFill>
                <a:srgbClr val="FFEDC9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4371453" y="8127296"/>
            <a:ext cx="30376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00" dirty="0" smtClean="0">
                <a:solidFill>
                  <a:srgbClr val="FF6666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ケーキバイキング</a:t>
            </a:r>
            <a:endParaRPr kumimoji="1" lang="en-US" altLang="ja-JP" sz="1200" dirty="0" smtClean="0">
              <a:solidFill>
                <a:srgbClr val="FF6666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3600" b="1" spc="-150" dirty="0" smtClean="0">
                <a:solidFill>
                  <a:srgbClr val="FF6666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￥</a:t>
            </a:r>
            <a:r>
              <a:rPr lang="en-US" altLang="ja-JP" sz="3600" b="1" spc="-150" dirty="0" smtClean="0">
                <a:solidFill>
                  <a:srgbClr val="FF6666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1,280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図プレースホルダー 7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0" name="図プレースホルダー 9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1" name="図プレースホルダー 10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2" name="図プレースホルダー 11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8" name="正方形/長方形 47"/>
          <p:cNvSpPr/>
          <p:nvPr/>
        </p:nvSpPr>
        <p:spPr>
          <a:xfrm>
            <a:off x="-4843" y="3"/>
            <a:ext cx="7775575" cy="2476537"/>
          </a:xfrm>
          <a:custGeom>
            <a:avLst/>
            <a:gdLst>
              <a:gd name="connsiteX0" fmla="*/ 0 w 7775575"/>
              <a:gd name="connsiteY0" fmla="*/ 0 h 1104996"/>
              <a:gd name="connsiteX1" fmla="*/ 7775575 w 7775575"/>
              <a:gd name="connsiteY1" fmla="*/ 0 h 1104996"/>
              <a:gd name="connsiteX2" fmla="*/ 7775575 w 7775575"/>
              <a:gd name="connsiteY2" fmla="*/ 1104996 h 1104996"/>
              <a:gd name="connsiteX3" fmla="*/ 0 w 7775575"/>
              <a:gd name="connsiteY3" fmla="*/ 1104996 h 1104996"/>
              <a:gd name="connsiteX4" fmla="*/ 0 w 7775575"/>
              <a:gd name="connsiteY4" fmla="*/ 0 h 1104996"/>
              <a:gd name="connsiteX0" fmla="*/ 0 w 7775575"/>
              <a:gd name="connsiteY0" fmla="*/ 0 h 1749497"/>
              <a:gd name="connsiteX1" fmla="*/ 7775575 w 7775575"/>
              <a:gd name="connsiteY1" fmla="*/ 0 h 1749497"/>
              <a:gd name="connsiteX2" fmla="*/ 7775575 w 7775575"/>
              <a:gd name="connsiteY2" fmla="*/ 1104996 h 1749497"/>
              <a:gd name="connsiteX3" fmla="*/ 1345919 w 7775575"/>
              <a:gd name="connsiteY3" fmla="*/ 1749496 h 1749497"/>
              <a:gd name="connsiteX4" fmla="*/ 0 w 7775575"/>
              <a:gd name="connsiteY4" fmla="*/ 1104996 h 1749497"/>
              <a:gd name="connsiteX5" fmla="*/ 0 w 7775575"/>
              <a:gd name="connsiteY5" fmla="*/ 0 h 1749497"/>
              <a:gd name="connsiteX0" fmla="*/ 0 w 7775575"/>
              <a:gd name="connsiteY0" fmla="*/ 0 h 1754744"/>
              <a:gd name="connsiteX1" fmla="*/ 7775575 w 7775575"/>
              <a:gd name="connsiteY1" fmla="*/ 0 h 1754744"/>
              <a:gd name="connsiteX2" fmla="*/ 7775575 w 7775575"/>
              <a:gd name="connsiteY2" fmla="*/ 1104996 h 1754744"/>
              <a:gd name="connsiteX3" fmla="*/ 3175466 w 7775575"/>
              <a:gd name="connsiteY3" fmla="*/ 781500 h 1754744"/>
              <a:gd name="connsiteX4" fmla="*/ 1345919 w 7775575"/>
              <a:gd name="connsiteY4" fmla="*/ 1749496 h 1754744"/>
              <a:gd name="connsiteX5" fmla="*/ 0 w 7775575"/>
              <a:gd name="connsiteY5" fmla="*/ 1104996 h 1754744"/>
              <a:gd name="connsiteX6" fmla="*/ 0 w 7775575"/>
              <a:gd name="connsiteY6" fmla="*/ 0 h 1754744"/>
              <a:gd name="connsiteX0" fmla="*/ 0 w 7775575"/>
              <a:gd name="connsiteY0" fmla="*/ 0 h 1749496"/>
              <a:gd name="connsiteX1" fmla="*/ 7775575 w 7775575"/>
              <a:gd name="connsiteY1" fmla="*/ 0 h 1749496"/>
              <a:gd name="connsiteX2" fmla="*/ 7775575 w 7775575"/>
              <a:gd name="connsiteY2" fmla="*/ 1104996 h 1749496"/>
              <a:gd name="connsiteX3" fmla="*/ 3175466 w 7775575"/>
              <a:gd name="connsiteY3" fmla="*/ 781500 h 1749496"/>
              <a:gd name="connsiteX4" fmla="*/ 1345919 w 7775575"/>
              <a:gd name="connsiteY4" fmla="*/ 1749496 h 1749496"/>
              <a:gd name="connsiteX5" fmla="*/ 546602 w 7775575"/>
              <a:gd name="connsiteY5" fmla="*/ 719334 h 1749496"/>
              <a:gd name="connsiteX6" fmla="*/ 0 w 7775575"/>
              <a:gd name="connsiteY6" fmla="*/ 1104996 h 1749496"/>
              <a:gd name="connsiteX7" fmla="*/ 0 w 7775575"/>
              <a:gd name="connsiteY7" fmla="*/ 0 h 1749496"/>
              <a:gd name="connsiteX0" fmla="*/ 0 w 7775575"/>
              <a:gd name="connsiteY0" fmla="*/ 0 h 2000745"/>
              <a:gd name="connsiteX1" fmla="*/ 7775575 w 7775575"/>
              <a:gd name="connsiteY1" fmla="*/ 0 h 2000745"/>
              <a:gd name="connsiteX2" fmla="*/ 7775575 w 7775575"/>
              <a:gd name="connsiteY2" fmla="*/ 1104996 h 2000745"/>
              <a:gd name="connsiteX3" fmla="*/ 4383322 w 7775575"/>
              <a:gd name="connsiteY3" fmla="*/ 1998154 h 2000745"/>
              <a:gd name="connsiteX4" fmla="*/ 3175466 w 7775575"/>
              <a:gd name="connsiteY4" fmla="*/ 781500 h 2000745"/>
              <a:gd name="connsiteX5" fmla="*/ 1345919 w 7775575"/>
              <a:gd name="connsiteY5" fmla="*/ 1749496 h 2000745"/>
              <a:gd name="connsiteX6" fmla="*/ 546602 w 7775575"/>
              <a:gd name="connsiteY6" fmla="*/ 719334 h 2000745"/>
              <a:gd name="connsiteX7" fmla="*/ 0 w 7775575"/>
              <a:gd name="connsiteY7" fmla="*/ 1104996 h 2000745"/>
              <a:gd name="connsiteX8" fmla="*/ 0 w 7775575"/>
              <a:gd name="connsiteY8" fmla="*/ 0 h 2000745"/>
              <a:gd name="connsiteX0" fmla="*/ 0 w 7775575"/>
              <a:gd name="connsiteY0" fmla="*/ 0 h 2018568"/>
              <a:gd name="connsiteX1" fmla="*/ 7775575 w 7775575"/>
              <a:gd name="connsiteY1" fmla="*/ 0 h 2018568"/>
              <a:gd name="connsiteX2" fmla="*/ 7775575 w 7775575"/>
              <a:gd name="connsiteY2" fmla="*/ 1104996 h 2018568"/>
              <a:gd name="connsiteX3" fmla="*/ 5546772 w 7775575"/>
              <a:gd name="connsiteY3" fmla="*/ 1136727 h 2018568"/>
              <a:gd name="connsiteX4" fmla="*/ 4383322 w 7775575"/>
              <a:gd name="connsiteY4" fmla="*/ 1998154 h 2018568"/>
              <a:gd name="connsiteX5" fmla="*/ 3175466 w 7775575"/>
              <a:gd name="connsiteY5" fmla="*/ 781500 h 2018568"/>
              <a:gd name="connsiteX6" fmla="*/ 1345919 w 7775575"/>
              <a:gd name="connsiteY6" fmla="*/ 1749496 h 2018568"/>
              <a:gd name="connsiteX7" fmla="*/ 546602 w 7775575"/>
              <a:gd name="connsiteY7" fmla="*/ 719334 h 2018568"/>
              <a:gd name="connsiteX8" fmla="*/ 0 w 7775575"/>
              <a:gd name="connsiteY8" fmla="*/ 1104996 h 2018568"/>
              <a:gd name="connsiteX9" fmla="*/ 0 w 7775575"/>
              <a:gd name="connsiteY9" fmla="*/ 0 h 2018568"/>
              <a:gd name="connsiteX0" fmla="*/ 0 w 7775575"/>
              <a:gd name="connsiteY0" fmla="*/ 0 h 2018290"/>
              <a:gd name="connsiteX1" fmla="*/ 7775575 w 7775575"/>
              <a:gd name="connsiteY1" fmla="*/ 0 h 2018290"/>
              <a:gd name="connsiteX2" fmla="*/ 7775575 w 7775575"/>
              <a:gd name="connsiteY2" fmla="*/ 1104996 h 2018290"/>
              <a:gd name="connsiteX3" fmla="*/ 6852323 w 7775575"/>
              <a:gd name="connsiteY3" fmla="*/ 790379 h 2018290"/>
              <a:gd name="connsiteX4" fmla="*/ 5546772 w 7775575"/>
              <a:gd name="connsiteY4" fmla="*/ 1136727 h 2018290"/>
              <a:gd name="connsiteX5" fmla="*/ 4383322 w 7775575"/>
              <a:gd name="connsiteY5" fmla="*/ 1998154 h 2018290"/>
              <a:gd name="connsiteX6" fmla="*/ 3175466 w 7775575"/>
              <a:gd name="connsiteY6" fmla="*/ 781500 h 2018290"/>
              <a:gd name="connsiteX7" fmla="*/ 1345919 w 7775575"/>
              <a:gd name="connsiteY7" fmla="*/ 1749496 h 2018290"/>
              <a:gd name="connsiteX8" fmla="*/ 546602 w 7775575"/>
              <a:gd name="connsiteY8" fmla="*/ 719334 h 2018290"/>
              <a:gd name="connsiteX9" fmla="*/ 0 w 7775575"/>
              <a:gd name="connsiteY9" fmla="*/ 1104996 h 2018290"/>
              <a:gd name="connsiteX10" fmla="*/ 0 w 7775575"/>
              <a:gd name="connsiteY10" fmla="*/ 0 h 2018290"/>
              <a:gd name="connsiteX0" fmla="*/ 0 w 7775575"/>
              <a:gd name="connsiteY0" fmla="*/ 0 h 2007160"/>
              <a:gd name="connsiteX1" fmla="*/ 7775575 w 7775575"/>
              <a:gd name="connsiteY1" fmla="*/ 0 h 2007160"/>
              <a:gd name="connsiteX2" fmla="*/ 7775575 w 7775575"/>
              <a:gd name="connsiteY2" fmla="*/ 1104996 h 2007160"/>
              <a:gd name="connsiteX3" fmla="*/ 6852323 w 7775575"/>
              <a:gd name="connsiteY3" fmla="*/ 790379 h 2007160"/>
              <a:gd name="connsiteX4" fmla="*/ 5546772 w 7775575"/>
              <a:gd name="connsiteY4" fmla="*/ 1136727 h 2007160"/>
              <a:gd name="connsiteX5" fmla="*/ 4383322 w 7775575"/>
              <a:gd name="connsiteY5" fmla="*/ 1998154 h 2007160"/>
              <a:gd name="connsiteX6" fmla="*/ 3175466 w 7775575"/>
              <a:gd name="connsiteY6" fmla="*/ 781500 h 2007160"/>
              <a:gd name="connsiteX7" fmla="*/ 1345919 w 7775575"/>
              <a:gd name="connsiteY7" fmla="*/ 1749496 h 2007160"/>
              <a:gd name="connsiteX8" fmla="*/ 546602 w 7775575"/>
              <a:gd name="connsiteY8" fmla="*/ 719334 h 2007160"/>
              <a:gd name="connsiteX9" fmla="*/ 0 w 7775575"/>
              <a:gd name="connsiteY9" fmla="*/ 1104996 h 2007160"/>
              <a:gd name="connsiteX10" fmla="*/ 0 w 7775575"/>
              <a:gd name="connsiteY10" fmla="*/ 0 h 2007160"/>
              <a:gd name="connsiteX0" fmla="*/ 0 w 7775575"/>
              <a:gd name="connsiteY0" fmla="*/ 0 h 2007160"/>
              <a:gd name="connsiteX1" fmla="*/ 7775575 w 7775575"/>
              <a:gd name="connsiteY1" fmla="*/ 0 h 2007160"/>
              <a:gd name="connsiteX2" fmla="*/ 7775575 w 7775575"/>
              <a:gd name="connsiteY2" fmla="*/ 1104996 h 2007160"/>
              <a:gd name="connsiteX3" fmla="*/ 6852323 w 7775575"/>
              <a:gd name="connsiteY3" fmla="*/ 790379 h 2007160"/>
              <a:gd name="connsiteX4" fmla="*/ 5546772 w 7775575"/>
              <a:gd name="connsiteY4" fmla="*/ 1136727 h 2007160"/>
              <a:gd name="connsiteX5" fmla="*/ 4383322 w 7775575"/>
              <a:gd name="connsiteY5" fmla="*/ 1998154 h 2007160"/>
              <a:gd name="connsiteX6" fmla="*/ 3210991 w 7775575"/>
              <a:gd name="connsiteY6" fmla="*/ 1269938 h 2007160"/>
              <a:gd name="connsiteX7" fmla="*/ 1345919 w 7775575"/>
              <a:gd name="connsiteY7" fmla="*/ 1749496 h 2007160"/>
              <a:gd name="connsiteX8" fmla="*/ 546602 w 7775575"/>
              <a:gd name="connsiteY8" fmla="*/ 719334 h 2007160"/>
              <a:gd name="connsiteX9" fmla="*/ 0 w 7775575"/>
              <a:gd name="connsiteY9" fmla="*/ 1104996 h 2007160"/>
              <a:gd name="connsiteX10" fmla="*/ 0 w 7775575"/>
              <a:gd name="connsiteY10" fmla="*/ 0 h 2007160"/>
              <a:gd name="connsiteX0" fmla="*/ 0 w 7775575"/>
              <a:gd name="connsiteY0" fmla="*/ 0 h 2000024"/>
              <a:gd name="connsiteX1" fmla="*/ 7775575 w 7775575"/>
              <a:gd name="connsiteY1" fmla="*/ 0 h 2000024"/>
              <a:gd name="connsiteX2" fmla="*/ 7775575 w 7775575"/>
              <a:gd name="connsiteY2" fmla="*/ 1104996 h 2000024"/>
              <a:gd name="connsiteX3" fmla="*/ 6852323 w 7775575"/>
              <a:gd name="connsiteY3" fmla="*/ 790379 h 2000024"/>
              <a:gd name="connsiteX4" fmla="*/ 5546772 w 7775575"/>
              <a:gd name="connsiteY4" fmla="*/ 1136727 h 2000024"/>
              <a:gd name="connsiteX5" fmla="*/ 4383322 w 7775575"/>
              <a:gd name="connsiteY5" fmla="*/ 1998154 h 2000024"/>
              <a:gd name="connsiteX6" fmla="*/ 3210991 w 7775575"/>
              <a:gd name="connsiteY6" fmla="*/ 1269938 h 2000024"/>
              <a:gd name="connsiteX7" fmla="*/ 1345919 w 7775575"/>
              <a:gd name="connsiteY7" fmla="*/ 1749496 h 2000024"/>
              <a:gd name="connsiteX8" fmla="*/ 546602 w 7775575"/>
              <a:gd name="connsiteY8" fmla="*/ 719334 h 2000024"/>
              <a:gd name="connsiteX9" fmla="*/ 0 w 7775575"/>
              <a:gd name="connsiteY9" fmla="*/ 1104996 h 2000024"/>
              <a:gd name="connsiteX10" fmla="*/ 0 w 7775575"/>
              <a:gd name="connsiteY10" fmla="*/ 0 h 2000024"/>
              <a:gd name="connsiteX0" fmla="*/ 0 w 7775575"/>
              <a:gd name="connsiteY0" fmla="*/ 0 h 1998200"/>
              <a:gd name="connsiteX1" fmla="*/ 7775575 w 7775575"/>
              <a:gd name="connsiteY1" fmla="*/ 0 h 1998200"/>
              <a:gd name="connsiteX2" fmla="*/ 7775575 w 7775575"/>
              <a:gd name="connsiteY2" fmla="*/ 1104996 h 1998200"/>
              <a:gd name="connsiteX3" fmla="*/ 6852323 w 7775575"/>
              <a:gd name="connsiteY3" fmla="*/ 790379 h 1998200"/>
              <a:gd name="connsiteX4" fmla="*/ 5546772 w 7775575"/>
              <a:gd name="connsiteY4" fmla="*/ 1136727 h 1998200"/>
              <a:gd name="connsiteX5" fmla="*/ 4836268 w 7775575"/>
              <a:gd name="connsiteY5" fmla="*/ 1225533 h 1998200"/>
              <a:gd name="connsiteX6" fmla="*/ 4383322 w 7775575"/>
              <a:gd name="connsiteY6" fmla="*/ 1998154 h 1998200"/>
              <a:gd name="connsiteX7" fmla="*/ 3210991 w 7775575"/>
              <a:gd name="connsiteY7" fmla="*/ 1269938 h 1998200"/>
              <a:gd name="connsiteX8" fmla="*/ 1345919 w 7775575"/>
              <a:gd name="connsiteY8" fmla="*/ 1749496 h 1998200"/>
              <a:gd name="connsiteX9" fmla="*/ 546602 w 7775575"/>
              <a:gd name="connsiteY9" fmla="*/ 719334 h 1998200"/>
              <a:gd name="connsiteX10" fmla="*/ 0 w 7775575"/>
              <a:gd name="connsiteY10" fmla="*/ 1104996 h 1998200"/>
              <a:gd name="connsiteX11" fmla="*/ 0 w 7775575"/>
              <a:gd name="connsiteY11" fmla="*/ 0 h 1998200"/>
              <a:gd name="connsiteX0" fmla="*/ 0 w 7775575"/>
              <a:gd name="connsiteY0" fmla="*/ 0 h 1998200"/>
              <a:gd name="connsiteX1" fmla="*/ 7775575 w 7775575"/>
              <a:gd name="connsiteY1" fmla="*/ 0 h 1998200"/>
              <a:gd name="connsiteX2" fmla="*/ 7775575 w 7775575"/>
              <a:gd name="connsiteY2" fmla="*/ 1104996 h 1998200"/>
              <a:gd name="connsiteX3" fmla="*/ 6852323 w 7775575"/>
              <a:gd name="connsiteY3" fmla="*/ 790379 h 1998200"/>
              <a:gd name="connsiteX4" fmla="*/ 5546772 w 7775575"/>
              <a:gd name="connsiteY4" fmla="*/ 1136727 h 1998200"/>
              <a:gd name="connsiteX5" fmla="*/ 4836268 w 7775575"/>
              <a:gd name="connsiteY5" fmla="*/ 1225533 h 1998200"/>
              <a:gd name="connsiteX6" fmla="*/ 4383322 w 7775575"/>
              <a:gd name="connsiteY6" fmla="*/ 1998154 h 1998200"/>
              <a:gd name="connsiteX7" fmla="*/ 3210991 w 7775575"/>
              <a:gd name="connsiteY7" fmla="*/ 1269938 h 1998200"/>
              <a:gd name="connsiteX8" fmla="*/ 1345919 w 7775575"/>
              <a:gd name="connsiteY8" fmla="*/ 1749496 h 1998200"/>
              <a:gd name="connsiteX9" fmla="*/ 546602 w 7775575"/>
              <a:gd name="connsiteY9" fmla="*/ 719334 h 1998200"/>
              <a:gd name="connsiteX10" fmla="*/ 0 w 7775575"/>
              <a:gd name="connsiteY10" fmla="*/ 1104996 h 1998200"/>
              <a:gd name="connsiteX11" fmla="*/ 0 w 7775575"/>
              <a:gd name="connsiteY11" fmla="*/ 0 h 1998200"/>
              <a:gd name="connsiteX0" fmla="*/ 0 w 7775575"/>
              <a:gd name="connsiteY0" fmla="*/ 0 h 1998200"/>
              <a:gd name="connsiteX1" fmla="*/ 7775575 w 7775575"/>
              <a:gd name="connsiteY1" fmla="*/ 0 h 1998200"/>
              <a:gd name="connsiteX2" fmla="*/ 7775575 w 7775575"/>
              <a:gd name="connsiteY2" fmla="*/ 1104996 h 1998200"/>
              <a:gd name="connsiteX3" fmla="*/ 6852323 w 7775575"/>
              <a:gd name="connsiteY3" fmla="*/ 790379 h 1998200"/>
              <a:gd name="connsiteX4" fmla="*/ 5546772 w 7775575"/>
              <a:gd name="connsiteY4" fmla="*/ 1136727 h 1998200"/>
              <a:gd name="connsiteX5" fmla="*/ 4836268 w 7775575"/>
              <a:gd name="connsiteY5" fmla="*/ 1225533 h 1998200"/>
              <a:gd name="connsiteX6" fmla="*/ 4383322 w 7775575"/>
              <a:gd name="connsiteY6" fmla="*/ 1998154 h 1998200"/>
              <a:gd name="connsiteX7" fmla="*/ 3210991 w 7775575"/>
              <a:gd name="connsiteY7" fmla="*/ 1269938 h 1998200"/>
              <a:gd name="connsiteX8" fmla="*/ 1345919 w 7775575"/>
              <a:gd name="connsiteY8" fmla="*/ 1749496 h 1998200"/>
              <a:gd name="connsiteX9" fmla="*/ 546602 w 7775575"/>
              <a:gd name="connsiteY9" fmla="*/ 719334 h 1998200"/>
              <a:gd name="connsiteX10" fmla="*/ 0 w 7775575"/>
              <a:gd name="connsiteY10" fmla="*/ 1104996 h 1998200"/>
              <a:gd name="connsiteX11" fmla="*/ 0 w 7775575"/>
              <a:gd name="connsiteY11" fmla="*/ 0 h 1998200"/>
              <a:gd name="connsiteX0" fmla="*/ 0 w 7775575"/>
              <a:gd name="connsiteY0" fmla="*/ 0 h 1998200"/>
              <a:gd name="connsiteX1" fmla="*/ 7775575 w 7775575"/>
              <a:gd name="connsiteY1" fmla="*/ 0 h 1998200"/>
              <a:gd name="connsiteX2" fmla="*/ 7775575 w 7775575"/>
              <a:gd name="connsiteY2" fmla="*/ 1104996 h 1998200"/>
              <a:gd name="connsiteX3" fmla="*/ 6852323 w 7775575"/>
              <a:gd name="connsiteY3" fmla="*/ 790379 h 1998200"/>
              <a:gd name="connsiteX4" fmla="*/ 6283920 w 7775575"/>
              <a:gd name="connsiteY4" fmla="*/ 1651806 h 1998200"/>
              <a:gd name="connsiteX5" fmla="*/ 5546772 w 7775575"/>
              <a:gd name="connsiteY5" fmla="*/ 1136727 h 1998200"/>
              <a:gd name="connsiteX6" fmla="*/ 4836268 w 7775575"/>
              <a:gd name="connsiteY6" fmla="*/ 1225533 h 1998200"/>
              <a:gd name="connsiteX7" fmla="*/ 4383322 w 7775575"/>
              <a:gd name="connsiteY7" fmla="*/ 1998154 h 1998200"/>
              <a:gd name="connsiteX8" fmla="*/ 3210991 w 7775575"/>
              <a:gd name="connsiteY8" fmla="*/ 1269938 h 1998200"/>
              <a:gd name="connsiteX9" fmla="*/ 1345919 w 7775575"/>
              <a:gd name="connsiteY9" fmla="*/ 1749496 h 1998200"/>
              <a:gd name="connsiteX10" fmla="*/ 546602 w 7775575"/>
              <a:gd name="connsiteY10" fmla="*/ 719334 h 1998200"/>
              <a:gd name="connsiteX11" fmla="*/ 0 w 7775575"/>
              <a:gd name="connsiteY11" fmla="*/ 1104996 h 1998200"/>
              <a:gd name="connsiteX12" fmla="*/ 0 w 7775575"/>
              <a:gd name="connsiteY12" fmla="*/ 0 h 1998200"/>
              <a:gd name="connsiteX0" fmla="*/ 0 w 7775575"/>
              <a:gd name="connsiteY0" fmla="*/ 0 h 1998200"/>
              <a:gd name="connsiteX1" fmla="*/ 7775575 w 7775575"/>
              <a:gd name="connsiteY1" fmla="*/ 0 h 1998200"/>
              <a:gd name="connsiteX2" fmla="*/ 7775575 w 7775575"/>
              <a:gd name="connsiteY2" fmla="*/ 1104996 h 1998200"/>
              <a:gd name="connsiteX3" fmla="*/ 6852323 w 7775575"/>
              <a:gd name="connsiteY3" fmla="*/ 790379 h 1998200"/>
              <a:gd name="connsiteX4" fmla="*/ 6283920 w 7775575"/>
              <a:gd name="connsiteY4" fmla="*/ 1651806 h 1998200"/>
              <a:gd name="connsiteX5" fmla="*/ 5546772 w 7775575"/>
              <a:gd name="connsiteY5" fmla="*/ 1136727 h 1998200"/>
              <a:gd name="connsiteX6" fmla="*/ 4836268 w 7775575"/>
              <a:gd name="connsiteY6" fmla="*/ 1225533 h 1998200"/>
              <a:gd name="connsiteX7" fmla="*/ 4383322 w 7775575"/>
              <a:gd name="connsiteY7" fmla="*/ 1998154 h 1998200"/>
              <a:gd name="connsiteX8" fmla="*/ 3210991 w 7775575"/>
              <a:gd name="connsiteY8" fmla="*/ 1269938 h 1998200"/>
              <a:gd name="connsiteX9" fmla="*/ 1345919 w 7775575"/>
              <a:gd name="connsiteY9" fmla="*/ 1749496 h 1998200"/>
              <a:gd name="connsiteX10" fmla="*/ 546602 w 7775575"/>
              <a:gd name="connsiteY10" fmla="*/ 719334 h 1998200"/>
              <a:gd name="connsiteX11" fmla="*/ 0 w 7775575"/>
              <a:gd name="connsiteY11" fmla="*/ 1104996 h 1998200"/>
              <a:gd name="connsiteX12" fmla="*/ 0 w 7775575"/>
              <a:gd name="connsiteY12" fmla="*/ 0 h 1998200"/>
              <a:gd name="connsiteX0" fmla="*/ 0 w 7775575"/>
              <a:gd name="connsiteY0" fmla="*/ 0 h 1998200"/>
              <a:gd name="connsiteX1" fmla="*/ 7775575 w 7775575"/>
              <a:gd name="connsiteY1" fmla="*/ 0 h 1998200"/>
              <a:gd name="connsiteX2" fmla="*/ 7775575 w 7775575"/>
              <a:gd name="connsiteY2" fmla="*/ 1104996 h 1998200"/>
              <a:gd name="connsiteX3" fmla="*/ 6852323 w 7775575"/>
              <a:gd name="connsiteY3" fmla="*/ 790379 h 1998200"/>
              <a:gd name="connsiteX4" fmla="*/ 6283920 w 7775575"/>
              <a:gd name="connsiteY4" fmla="*/ 1651806 h 1998200"/>
              <a:gd name="connsiteX5" fmla="*/ 5546772 w 7775575"/>
              <a:gd name="connsiteY5" fmla="*/ 1136727 h 1998200"/>
              <a:gd name="connsiteX6" fmla="*/ 4836268 w 7775575"/>
              <a:gd name="connsiteY6" fmla="*/ 1225533 h 1998200"/>
              <a:gd name="connsiteX7" fmla="*/ 4383322 w 7775575"/>
              <a:gd name="connsiteY7" fmla="*/ 1998154 h 1998200"/>
              <a:gd name="connsiteX8" fmla="*/ 3210991 w 7775575"/>
              <a:gd name="connsiteY8" fmla="*/ 1269938 h 1998200"/>
              <a:gd name="connsiteX9" fmla="*/ 1345919 w 7775575"/>
              <a:gd name="connsiteY9" fmla="*/ 1749496 h 1998200"/>
              <a:gd name="connsiteX10" fmla="*/ 546602 w 7775575"/>
              <a:gd name="connsiteY10" fmla="*/ 719334 h 1998200"/>
              <a:gd name="connsiteX11" fmla="*/ 0 w 7775575"/>
              <a:gd name="connsiteY11" fmla="*/ 1104996 h 1998200"/>
              <a:gd name="connsiteX12" fmla="*/ 0 w 7775575"/>
              <a:gd name="connsiteY12" fmla="*/ 0 h 1998200"/>
              <a:gd name="connsiteX0" fmla="*/ 0 w 7775575"/>
              <a:gd name="connsiteY0" fmla="*/ 0 h 1998200"/>
              <a:gd name="connsiteX1" fmla="*/ 7775575 w 7775575"/>
              <a:gd name="connsiteY1" fmla="*/ 0 h 1998200"/>
              <a:gd name="connsiteX2" fmla="*/ 7775575 w 7775575"/>
              <a:gd name="connsiteY2" fmla="*/ 1104996 h 1998200"/>
              <a:gd name="connsiteX3" fmla="*/ 6852323 w 7775575"/>
              <a:gd name="connsiteY3" fmla="*/ 790379 h 1998200"/>
              <a:gd name="connsiteX4" fmla="*/ 6283920 w 7775575"/>
              <a:gd name="connsiteY4" fmla="*/ 1651806 h 1998200"/>
              <a:gd name="connsiteX5" fmla="*/ 5546772 w 7775575"/>
              <a:gd name="connsiteY5" fmla="*/ 1136727 h 1998200"/>
              <a:gd name="connsiteX6" fmla="*/ 4836268 w 7775575"/>
              <a:gd name="connsiteY6" fmla="*/ 1225533 h 1998200"/>
              <a:gd name="connsiteX7" fmla="*/ 4383322 w 7775575"/>
              <a:gd name="connsiteY7" fmla="*/ 1998154 h 1998200"/>
              <a:gd name="connsiteX8" fmla="*/ 3210991 w 7775575"/>
              <a:gd name="connsiteY8" fmla="*/ 1269938 h 1998200"/>
              <a:gd name="connsiteX9" fmla="*/ 1345919 w 7775575"/>
              <a:gd name="connsiteY9" fmla="*/ 1749496 h 1998200"/>
              <a:gd name="connsiteX10" fmla="*/ 546602 w 7775575"/>
              <a:gd name="connsiteY10" fmla="*/ 719334 h 1998200"/>
              <a:gd name="connsiteX11" fmla="*/ 0 w 7775575"/>
              <a:gd name="connsiteY11" fmla="*/ 1104996 h 1998200"/>
              <a:gd name="connsiteX12" fmla="*/ 0 w 7775575"/>
              <a:gd name="connsiteY12" fmla="*/ 0 h 1998200"/>
              <a:gd name="connsiteX0" fmla="*/ 0 w 7775575"/>
              <a:gd name="connsiteY0" fmla="*/ 0 h 1998200"/>
              <a:gd name="connsiteX1" fmla="*/ 7775575 w 7775575"/>
              <a:gd name="connsiteY1" fmla="*/ 0 h 1998200"/>
              <a:gd name="connsiteX2" fmla="*/ 7775575 w 7775575"/>
              <a:gd name="connsiteY2" fmla="*/ 1104996 h 1998200"/>
              <a:gd name="connsiteX3" fmla="*/ 6852323 w 7775575"/>
              <a:gd name="connsiteY3" fmla="*/ 790379 h 1998200"/>
              <a:gd name="connsiteX4" fmla="*/ 6283920 w 7775575"/>
              <a:gd name="connsiteY4" fmla="*/ 1651806 h 1998200"/>
              <a:gd name="connsiteX5" fmla="*/ 5546772 w 7775575"/>
              <a:gd name="connsiteY5" fmla="*/ 1136727 h 1998200"/>
              <a:gd name="connsiteX6" fmla="*/ 4836268 w 7775575"/>
              <a:gd name="connsiteY6" fmla="*/ 1225533 h 1998200"/>
              <a:gd name="connsiteX7" fmla="*/ 4383322 w 7775575"/>
              <a:gd name="connsiteY7" fmla="*/ 1998154 h 1998200"/>
              <a:gd name="connsiteX8" fmla="*/ 3210991 w 7775575"/>
              <a:gd name="connsiteY8" fmla="*/ 1269938 h 1998200"/>
              <a:gd name="connsiteX9" fmla="*/ 1345919 w 7775575"/>
              <a:gd name="connsiteY9" fmla="*/ 1749496 h 1998200"/>
              <a:gd name="connsiteX10" fmla="*/ 546602 w 7775575"/>
              <a:gd name="connsiteY10" fmla="*/ 719334 h 1998200"/>
              <a:gd name="connsiteX11" fmla="*/ 0 w 7775575"/>
              <a:gd name="connsiteY11" fmla="*/ 1104996 h 1998200"/>
              <a:gd name="connsiteX12" fmla="*/ 0 w 7775575"/>
              <a:gd name="connsiteY12" fmla="*/ 0 h 1998200"/>
              <a:gd name="connsiteX0" fmla="*/ 0 w 7775575"/>
              <a:gd name="connsiteY0" fmla="*/ 0 h 1998200"/>
              <a:gd name="connsiteX1" fmla="*/ 7775575 w 7775575"/>
              <a:gd name="connsiteY1" fmla="*/ 0 h 1998200"/>
              <a:gd name="connsiteX2" fmla="*/ 7775575 w 7775575"/>
              <a:gd name="connsiteY2" fmla="*/ 1104996 h 1998200"/>
              <a:gd name="connsiteX3" fmla="*/ 6852323 w 7775575"/>
              <a:gd name="connsiteY3" fmla="*/ 790379 h 1998200"/>
              <a:gd name="connsiteX4" fmla="*/ 6283920 w 7775575"/>
              <a:gd name="connsiteY4" fmla="*/ 1651806 h 1998200"/>
              <a:gd name="connsiteX5" fmla="*/ 5546772 w 7775575"/>
              <a:gd name="connsiteY5" fmla="*/ 1136727 h 1998200"/>
              <a:gd name="connsiteX6" fmla="*/ 4836268 w 7775575"/>
              <a:gd name="connsiteY6" fmla="*/ 1225533 h 1998200"/>
              <a:gd name="connsiteX7" fmla="*/ 4383322 w 7775575"/>
              <a:gd name="connsiteY7" fmla="*/ 1998154 h 1998200"/>
              <a:gd name="connsiteX8" fmla="*/ 3210991 w 7775575"/>
              <a:gd name="connsiteY8" fmla="*/ 1269938 h 1998200"/>
              <a:gd name="connsiteX9" fmla="*/ 1345919 w 7775575"/>
              <a:gd name="connsiteY9" fmla="*/ 1749496 h 1998200"/>
              <a:gd name="connsiteX10" fmla="*/ 546602 w 7775575"/>
              <a:gd name="connsiteY10" fmla="*/ 719334 h 1998200"/>
              <a:gd name="connsiteX11" fmla="*/ 0 w 7775575"/>
              <a:gd name="connsiteY11" fmla="*/ 1104996 h 1998200"/>
              <a:gd name="connsiteX12" fmla="*/ 0 w 7775575"/>
              <a:gd name="connsiteY12" fmla="*/ 0 h 1998200"/>
              <a:gd name="connsiteX0" fmla="*/ 0 w 7775575"/>
              <a:gd name="connsiteY0" fmla="*/ 0 h 1998200"/>
              <a:gd name="connsiteX1" fmla="*/ 7775575 w 7775575"/>
              <a:gd name="connsiteY1" fmla="*/ 0 h 1998200"/>
              <a:gd name="connsiteX2" fmla="*/ 7775575 w 7775575"/>
              <a:gd name="connsiteY2" fmla="*/ 1104996 h 1998200"/>
              <a:gd name="connsiteX3" fmla="*/ 6852323 w 7775575"/>
              <a:gd name="connsiteY3" fmla="*/ 790379 h 1998200"/>
              <a:gd name="connsiteX4" fmla="*/ 6283920 w 7775575"/>
              <a:gd name="connsiteY4" fmla="*/ 1651806 h 1998200"/>
              <a:gd name="connsiteX5" fmla="*/ 5546772 w 7775575"/>
              <a:gd name="connsiteY5" fmla="*/ 1136727 h 1998200"/>
              <a:gd name="connsiteX6" fmla="*/ 4836268 w 7775575"/>
              <a:gd name="connsiteY6" fmla="*/ 1225533 h 1998200"/>
              <a:gd name="connsiteX7" fmla="*/ 4383322 w 7775575"/>
              <a:gd name="connsiteY7" fmla="*/ 1998154 h 1998200"/>
              <a:gd name="connsiteX8" fmla="*/ 3210991 w 7775575"/>
              <a:gd name="connsiteY8" fmla="*/ 1269938 h 1998200"/>
              <a:gd name="connsiteX9" fmla="*/ 1345919 w 7775575"/>
              <a:gd name="connsiteY9" fmla="*/ 1749496 h 1998200"/>
              <a:gd name="connsiteX10" fmla="*/ 546602 w 7775575"/>
              <a:gd name="connsiteY10" fmla="*/ 719334 h 1998200"/>
              <a:gd name="connsiteX11" fmla="*/ 0 w 7775575"/>
              <a:gd name="connsiteY11" fmla="*/ 1104996 h 1998200"/>
              <a:gd name="connsiteX12" fmla="*/ 0 w 7775575"/>
              <a:gd name="connsiteY12" fmla="*/ 0 h 1998200"/>
              <a:gd name="connsiteX0" fmla="*/ 0 w 7775575"/>
              <a:gd name="connsiteY0" fmla="*/ 0 h 2015131"/>
              <a:gd name="connsiteX1" fmla="*/ 7775575 w 7775575"/>
              <a:gd name="connsiteY1" fmla="*/ 0 h 2015131"/>
              <a:gd name="connsiteX2" fmla="*/ 7775575 w 7775575"/>
              <a:gd name="connsiteY2" fmla="*/ 1104996 h 2015131"/>
              <a:gd name="connsiteX3" fmla="*/ 6852323 w 7775575"/>
              <a:gd name="connsiteY3" fmla="*/ 790379 h 2015131"/>
              <a:gd name="connsiteX4" fmla="*/ 6283920 w 7775575"/>
              <a:gd name="connsiteY4" fmla="*/ 1651806 h 2015131"/>
              <a:gd name="connsiteX5" fmla="*/ 5546772 w 7775575"/>
              <a:gd name="connsiteY5" fmla="*/ 1136727 h 2015131"/>
              <a:gd name="connsiteX6" fmla="*/ 4836268 w 7775575"/>
              <a:gd name="connsiteY6" fmla="*/ 1225533 h 2015131"/>
              <a:gd name="connsiteX7" fmla="*/ 4383322 w 7775575"/>
              <a:gd name="connsiteY7" fmla="*/ 1998154 h 2015131"/>
              <a:gd name="connsiteX8" fmla="*/ 3210991 w 7775575"/>
              <a:gd name="connsiteY8" fmla="*/ 1269938 h 2015131"/>
              <a:gd name="connsiteX9" fmla="*/ 1345919 w 7775575"/>
              <a:gd name="connsiteY9" fmla="*/ 1749496 h 2015131"/>
              <a:gd name="connsiteX10" fmla="*/ 546602 w 7775575"/>
              <a:gd name="connsiteY10" fmla="*/ 719334 h 2015131"/>
              <a:gd name="connsiteX11" fmla="*/ 0 w 7775575"/>
              <a:gd name="connsiteY11" fmla="*/ 1104996 h 2015131"/>
              <a:gd name="connsiteX12" fmla="*/ 0 w 7775575"/>
              <a:gd name="connsiteY12" fmla="*/ 0 h 2015131"/>
              <a:gd name="connsiteX0" fmla="*/ 0 w 7775575"/>
              <a:gd name="connsiteY0" fmla="*/ 0 h 1998200"/>
              <a:gd name="connsiteX1" fmla="*/ 7775575 w 7775575"/>
              <a:gd name="connsiteY1" fmla="*/ 0 h 1998200"/>
              <a:gd name="connsiteX2" fmla="*/ 7775575 w 7775575"/>
              <a:gd name="connsiteY2" fmla="*/ 1104996 h 1998200"/>
              <a:gd name="connsiteX3" fmla="*/ 6852323 w 7775575"/>
              <a:gd name="connsiteY3" fmla="*/ 790379 h 1998200"/>
              <a:gd name="connsiteX4" fmla="*/ 6283920 w 7775575"/>
              <a:gd name="connsiteY4" fmla="*/ 1651806 h 1998200"/>
              <a:gd name="connsiteX5" fmla="*/ 5546772 w 7775575"/>
              <a:gd name="connsiteY5" fmla="*/ 1136727 h 1998200"/>
              <a:gd name="connsiteX6" fmla="*/ 4836268 w 7775575"/>
              <a:gd name="connsiteY6" fmla="*/ 1225533 h 1998200"/>
              <a:gd name="connsiteX7" fmla="*/ 4383322 w 7775575"/>
              <a:gd name="connsiteY7" fmla="*/ 1998154 h 1998200"/>
              <a:gd name="connsiteX8" fmla="*/ 3210991 w 7775575"/>
              <a:gd name="connsiteY8" fmla="*/ 1269938 h 1998200"/>
              <a:gd name="connsiteX9" fmla="*/ 1345919 w 7775575"/>
              <a:gd name="connsiteY9" fmla="*/ 1749496 h 1998200"/>
              <a:gd name="connsiteX10" fmla="*/ 546602 w 7775575"/>
              <a:gd name="connsiteY10" fmla="*/ 719334 h 1998200"/>
              <a:gd name="connsiteX11" fmla="*/ 0 w 7775575"/>
              <a:gd name="connsiteY11" fmla="*/ 1104996 h 1998200"/>
              <a:gd name="connsiteX12" fmla="*/ 0 w 7775575"/>
              <a:gd name="connsiteY12" fmla="*/ 0 h 1998200"/>
              <a:gd name="connsiteX0" fmla="*/ 0 w 7775575"/>
              <a:gd name="connsiteY0" fmla="*/ 0 h 2147147"/>
              <a:gd name="connsiteX1" fmla="*/ 7775575 w 7775575"/>
              <a:gd name="connsiteY1" fmla="*/ 0 h 2147147"/>
              <a:gd name="connsiteX2" fmla="*/ 7775575 w 7775575"/>
              <a:gd name="connsiteY2" fmla="*/ 1104996 h 2147147"/>
              <a:gd name="connsiteX3" fmla="*/ 6852323 w 7775575"/>
              <a:gd name="connsiteY3" fmla="*/ 790379 h 2147147"/>
              <a:gd name="connsiteX4" fmla="*/ 6283920 w 7775575"/>
              <a:gd name="connsiteY4" fmla="*/ 1651806 h 2147147"/>
              <a:gd name="connsiteX5" fmla="*/ 5546772 w 7775575"/>
              <a:gd name="connsiteY5" fmla="*/ 1136727 h 2147147"/>
              <a:gd name="connsiteX6" fmla="*/ 4836268 w 7775575"/>
              <a:gd name="connsiteY6" fmla="*/ 1225533 h 2147147"/>
              <a:gd name="connsiteX7" fmla="*/ 4383322 w 7775575"/>
              <a:gd name="connsiteY7" fmla="*/ 1998154 h 2147147"/>
              <a:gd name="connsiteX8" fmla="*/ 3210991 w 7775575"/>
              <a:gd name="connsiteY8" fmla="*/ 1269938 h 2147147"/>
              <a:gd name="connsiteX9" fmla="*/ 1345919 w 7775575"/>
              <a:gd name="connsiteY9" fmla="*/ 1749496 h 2147147"/>
              <a:gd name="connsiteX10" fmla="*/ 546602 w 7775575"/>
              <a:gd name="connsiteY10" fmla="*/ 719334 h 2147147"/>
              <a:gd name="connsiteX11" fmla="*/ 0 w 7775575"/>
              <a:gd name="connsiteY11" fmla="*/ 1104996 h 2147147"/>
              <a:gd name="connsiteX12" fmla="*/ 0 w 7775575"/>
              <a:gd name="connsiteY12" fmla="*/ 0 h 2147147"/>
              <a:gd name="connsiteX0" fmla="*/ 0 w 7775575"/>
              <a:gd name="connsiteY0" fmla="*/ 0 h 2147147"/>
              <a:gd name="connsiteX1" fmla="*/ 7775575 w 7775575"/>
              <a:gd name="connsiteY1" fmla="*/ 0 h 2147147"/>
              <a:gd name="connsiteX2" fmla="*/ 7775575 w 7775575"/>
              <a:gd name="connsiteY2" fmla="*/ 1104996 h 2147147"/>
              <a:gd name="connsiteX3" fmla="*/ 6852323 w 7775575"/>
              <a:gd name="connsiteY3" fmla="*/ 790379 h 2147147"/>
              <a:gd name="connsiteX4" fmla="*/ 6283920 w 7775575"/>
              <a:gd name="connsiteY4" fmla="*/ 1651806 h 2147147"/>
              <a:gd name="connsiteX5" fmla="*/ 5546772 w 7775575"/>
              <a:gd name="connsiteY5" fmla="*/ 1136727 h 2147147"/>
              <a:gd name="connsiteX6" fmla="*/ 4836268 w 7775575"/>
              <a:gd name="connsiteY6" fmla="*/ 1225533 h 2147147"/>
              <a:gd name="connsiteX7" fmla="*/ 4383322 w 7775575"/>
              <a:gd name="connsiteY7" fmla="*/ 1998154 h 2147147"/>
              <a:gd name="connsiteX8" fmla="*/ 3210991 w 7775575"/>
              <a:gd name="connsiteY8" fmla="*/ 1269938 h 2147147"/>
              <a:gd name="connsiteX9" fmla="*/ 1345919 w 7775575"/>
              <a:gd name="connsiteY9" fmla="*/ 1749496 h 2147147"/>
              <a:gd name="connsiteX10" fmla="*/ 0 w 7775575"/>
              <a:gd name="connsiteY10" fmla="*/ 1104996 h 2147147"/>
              <a:gd name="connsiteX11" fmla="*/ 0 w 7775575"/>
              <a:gd name="connsiteY11" fmla="*/ 0 h 2147147"/>
              <a:gd name="connsiteX0" fmla="*/ 0 w 7775575"/>
              <a:gd name="connsiteY0" fmla="*/ 0 h 1998200"/>
              <a:gd name="connsiteX1" fmla="*/ 7775575 w 7775575"/>
              <a:gd name="connsiteY1" fmla="*/ 0 h 1998200"/>
              <a:gd name="connsiteX2" fmla="*/ 7775575 w 7775575"/>
              <a:gd name="connsiteY2" fmla="*/ 1104996 h 1998200"/>
              <a:gd name="connsiteX3" fmla="*/ 6852323 w 7775575"/>
              <a:gd name="connsiteY3" fmla="*/ 790379 h 1998200"/>
              <a:gd name="connsiteX4" fmla="*/ 6283920 w 7775575"/>
              <a:gd name="connsiteY4" fmla="*/ 1651806 h 1998200"/>
              <a:gd name="connsiteX5" fmla="*/ 5546772 w 7775575"/>
              <a:gd name="connsiteY5" fmla="*/ 1136727 h 1998200"/>
              <a:gd name="connsiteX6" fmla="*/ 4836268 w 7775575"/>
              <a:gd name="connsiteY6" fmla="*/ 1225533 h 1998200"/>
              <a:gd name="connsiteX7" fmla="*/ 4383322 w 7775575"/>
              <a:gd name="connsiteY7" fmla="*/ 1998154 h 1998200"/>
              <a:gd name="connsiteX8" fmla="*/ 3210991 w 7775575"/>
              <a:gd name="connsiteY8" fmla="*/ 1269938 h 1998200"/>
              <a:gd name="connsiteX9" fmla="*/ 1345919 w 7775575"/>
              <a:gd name="connsiteY9" fmla="*/ 1749496 h 1998200"/>
              <a:gd name="connsiteX10" fmla="*/ 679822 w 7775575"/>
              <a:gd name="connsiteY10" fmla="*/ 994635 h 1998200"/>
              <a:gd name="connsiteX11" fmla="*/ 0 w 7775575"/>
              <a:gd name="connsiteY11" fmla="*/ 1104996 h 1998200"/>
              <a:gd name="connsiteX12" fmla="*/ 0 w 7775575"/>
              <a:gd name="connsiteY12" fmla="*/ 0 h 1998200"/>
              <a:gd name="connsiteX0" fmla="*/ 0 w 7775575"/>
              <a:gd name="connsiteY0" fmla="*/ 0 h 2299375"/>
              <a:gd name="connsiteX1" fmla="*/ 7775575 w 7775575"/>
              <a:gd name="connsiteY1" fmla="*/ 0 h 2299375"/>
              <a:gd name="connsiteX2" fmla="*/ 7775575 w 7775575"/>
              <a:gd name="connsiteY2" fmla="*/ 1104996 h 2299375"/>
              <a:gd name="connsiteX3" fmla="*/ 6852323 w 7775575"/>
              <a:gd name="connsiteY3" fmla="*/ 790379 h 2299375"/>
              <a:gd name="connsiteX4" fmla="*/ 6283920 w 7775575"/>
              <a:gd name="connsiteY4" fmla="*/ 1651806 h 2299375"/>
              <a:gd name="connsiteX5" fmla="*/ 5546772 w 7775575"/>
              <a:gd name="connsiteY5" fmla="*/ 1136727 h 2299375"/>
              <a:gd name="connsiteX6" fmla="*/ 4836268 w 7775575"/>
              <a:gd name="connsiteY6" fmla="*/ 1225533 h 2299375"/>
              <a:gd name="connsiteX7" fmla="*/ 4383322 w 7775575"/>
              <a:gd name="connsiteY7" fmla="*/ 1998154 h 2299375"/>
              <a:gd name="connsiteX8" fmla="*/ 3210991 w 7775575"/>
              <a:gd name="connsiteY8" fmla="*/ 1269938 h 2299375"/>
              <a:gd name="connsiteX9" fmla="*/ 2562656 w 7775575"/>
              <a:gd name="connsiteY9" fmla="*/ 2291216 h 2299375"/>
              <a:gd name="connsiteX10" fmla="*/ 1345919 w 7775575"/>
              <a:gd name="connsiteY10" fmla="*/ 1749496 h 2299375"/>
              <a:gd name="connsiteX11" fmla="*/ 679822 w 7775575"/>
              <a:gd name="connsiteY11" fmla="*/ 994635 h 2299375"/>
              <a:gd name="connsiteX12" fmla="*/ 0 w 7775575"/>
              <a:gd name="connsiteY12" fmla="*/ 1104996 h 2299375"/>
              <a:gd name="connsiteX13" fmla="*/ 0 w 7775575"/>
              <a:gd name="connsiteY13" fmla="*/ 0 h 2299375"/>
              <a:gd name="connsiteX0" fmla="*/ 0 w 7775575"/>
              <a:gd name="connsiteY0" fmla="*/ 0 h 2304263"/>
              <a:gd name="connsiteX1" fmla="*/ 7775575 w 7775575"/>
              <a:gd name="connsiteY1" fmla="*/ 0 h 2304263"/>
              <a:gd name="connsiteX2" fmla="*/ 7775575 w 7775575"/>
              <a:gd name="connsiteY2" fmla="*/ 1104996 h 2304263"/>
              <a:gd name="connsiteX3" fmla="*/ 6852323 w 7775575"/>
              <a:gd name="connsiteY3" fmla="*/ 790379 h 2304263"/>
              <a:gd name="connsiteX4" fmla="*/ 6283920 w 7775575"/>
              <a:gd name="connsiteY4" fmla="*/ 1651806 h 2304263"/>
              <a:gd name="connsiteX5" fmla="*/ 5546772 w 7775575"/>
              <a:gd name="connsiteY5" fmla="*/ 1136727 h 2304263"/>
              <a:gd name="connsiteX6" fmla="*/ 4836268 w 7775575"/>
              <a:gd name="connsiteY6" fmla="*/ 1225533 h 2304263"/>
              <a:gd name="connsiteX7" fmla="*/ 4383322 w 7775575"/>
              <a:gd name="connsiteY7" fmla="*/ 1998154 h 2304263"/>
              <a:gd name="connsiteX8" fmla="*/ 3210991 w 7775575"/>
              <a:gd name="connsiteY8" fmla="*/ 1269938 h 2304263"/>
              <a:gd name="connsiteX9" fmla="*/ 2562656 w 7775575"/>
              <a:gd name="connsiteY9" fmla="*/ 2291216 h 2304263"/>
              <a:gd name="connsiteX10" fmla="*/ 1345919 w 7775575"/>
              <a:gd name="connsiteY10" fmla="*/ 1749496 h 2304263"/>
              <a:gd name="connsiteX11" fmla="*/ 679822 w 7775575"/>
              <a:gd name="connsiteY11" fmla="*/ 994635 h 2304263"/>
              <a:gd name="connsiteX12" fmla="*/ 0 w 7775575"/>
              <a:gd name="connsiteY12" fmla="*/ 1104996 h 2304263"/>
              <a:gd name="connsiteX13" fmla="*/ 0 w 7775575"/>
              <a:gd name="connsiteY13" fmla="*/ 0 h 2304263"/>
              <a:gd name="connsiteX0" fmla="*/ 0 w 7775575"/>
              <a:gd name="connsiteY0" fmla="*/ 0 h 2304263"/>
              <a:gd name="connsiteX1" fmla="*/ 7775575 w 7775575"/>
              <a:gd name="connsiteY1" fmla="*/ 0 h 2304263"/>
              <a:gd name="connsiteX2" fmla="*/ 7775575 w 7775575"/>
              <a:gd name="connsiteY2" fmla="*/ 1104996 h 2304263"/>
              <a:gd name="connsiteX3" fmla="*/ 6852323 w 7775575"/>
              <a:gd name="connsiteY3" fmla="*/ 790379 h 2304263"/>
              <a:gd name="connsiteX4" fmla="*/ 6283920 w 7775575"/>
              <a:gd name="connsiteY4" fmla="*/ 1651806 h 2304263"/>
              <a:gd name="connsiteX5" fmla="*/ 5546772 w 7775575"/>
              <a:gd name="connsiteY5" fmla="*/ 1136727 h 2304263"/>
              <a:gd name="connsiteX6" fmla="*/ 4836268 w 7775575"/>
              <a:gd name="connsiteY6" fmla="*/ 1225533 h 2304263"/>
              <a:gd name="connsiteX7" fmla="*/ 4383322 w 7775575"/>
              <a:gd name="connsiteY7" fmla="*/ 1998154 h 2304263"/>
              <a:gd name="connsiteX8" fmla="*/ 3210991 w 7775575"/>
              <a:gd name="connsiteY8" fmla="*/ 1269938 h 2304263"/>
              <a:gd name="connsiteX9" fmla="*/ 2562656 w 7775575"/>
              <a:gd name="connsiteY9" fmla="*/ 2291216 h 2304263"/>
              <a:gd name="connsiteX10" fmla="*/ 1345919 w 7775575"/>
              <a:gd name="connsiteY10" fmla="*/ 1749496 h 2304263"/>
              <a:gd name="connsiteX11" fmla="*/ 679822 w 7775575"/>
              <a:gd name="connsiteY11" fmla="*/ 994635 h 2304263"/>
              <a:gd name="connsiteX12" fmla="*/ 0 w 7775575"/>
              <a:gd name="connsiteY12" fmla="*/ 1104996 h 2304263"/>
              <a:gd name="connsiteX13" fmla="*/ 0 w 7775575"/>
              <a:gd name="connsiteY13" fmla="*/ 0 h 2304263"/>
              <a:gd name="connsiteX0" fmla="*/ 0 w 7775575"/>
              <a:gd name="connsiteY0" fmla="*/ 0 h 2357848"/>
              <a:gd name="connsiteX1" fmla="*/ 7775575 w 7775575"/>
              <a:gd name="connsiteY1" fmla="*/ 0 h 2357848"/>
              <a:gd name="connsiteX2" fmla="*/ 7775575 w 7775575"/>
              <a:gd name="connsiteY2" fmla="*/ 1104996 h 2357848"/>
              <a:gd name="connsiteX3" fmla="*/ 6852323 w 7775575"/>
              <a:gd name="connsiteY3" fmla="*/ 790379 h 2357848"/>
              <a:gd name="connsiteX4" fmla="*/ 6283920 w 7775575"/>
              <a:gd name="connsiteY4" fmla="*/ 1651806 h 2357848"/>
              <a:gd name="connsiteX5" fmla="*/ 5546772 w 7775575"/>
              <a:gd name="connsiteY5" fmla="*/ 1136727 h 2357848"/>
              <a:gd name="connsiteX6" fmla="*/ 4836268 w 7775575"/>
              <a:gd name="connsiteY6" fmla="*/ 1225533 h 2357848"/>
              <a:gd name="connsiteX7" fmla="*/ 4383322 w 7775575"/>
              <a:gd name="connsiteY7" fmla="*/ 1998154 h 2357848"/>
              <a:gd name="connsiteX8" fmla="*/ 3210991 w 7775575"/>
              <a:gd name="connsiteY8" fmla="*/ 1269938 h 2357848"/>
              <a:gd name="connsiteX9" fmla="*/ 2562656 w 7775575"/>
              <a:gd name="connsiteY9" fmla="*/ 2291216 h 2357848"/>
              <a:gd name="connsiteX10" fmla="*/ 1345919 w 7775575"/>
              <a:gd name="connsiteY10" fmla="*/ 1749496 h 2357848"/>
              <a:gd name="connsiteX11" fmla="*/ 679822 w 7775575"/>
              <a:gd name="connsiteY11" fmla="*/ 994635 h 2357848"/>
              <a:gd name="connsiteX12" fmla="*/ 0 w 7775575"/>
              <a:gd name="connsiteY12" fmla="*/ 1104996 h 2357848"/>
              <a:gd name="connsiteX13" fmla="*/ 0 w 7775575"/>
              <a:gd name="connsiteY13" fmla="*/ 0 h 2357848"/>
              <a:gd name="connsiteX0" fmla="*/ 0 w 7775575"/>
              <a:gd name="connsiteY0" fmla="*/ 0 h 2461628"/>
              <a:gd name="connsiteX1" fmla="*/ 7775575 w 7775575"/>
              <a:gd name="connsiteY1" fmla="*/ 0 h 2461628"/>
              <a:gd name="connsiteX2" fmla="*/ 7775575 w 7775575"/>
              <a:gd name="connsiteY2" fmla="*/ 1104996 h 2461628"/>
              <a:gd name="connsiteX3" fmla="*/ 6852323 w 7775575"/>
              <a:gd name="connsiteY3" fmla="*/ 790379 h 2461628"/>
              <a:gd name="connsiteX4" fmla="*/ 6283920 w 7775575"/>
              <a:gd name="connsiteY4" fmla="*/ 1651806 h 2461628"/>
              <a:gd name="connsiteX5" fmla="*/ 5546772 w 7775575"/>
              <a:gd name="connsiteY5" fmla="*/ 1136727 h 2461628"/>
              <a:gd name="connsiteX6" fmla="*/ 4836268 w 7775575"/>
              <a:gd name="connsiteY6" fmla="*/ 1225533 h 2461628"/>
              <a:gd name="connsiteX7" fmla="*/ 4383322 w 7775575"/>
              <a:gd name="connsiteY7" fmla="*/ 1998154 h 2461628"/>
              <a:gd name="connsiteX8" fmla="*/ 3210991 w 7775575"/>
              <a:gd name="connsiteY8" fmla="*/ 1269938 h 2461628"/>
              <a:gd name="connsiteX9" fmla="*/ 2562656 w 7775575"/>
              <a:gd name="connsiteY9" fmla="*/ 2291216 h 2461628"/>
              <a:gd name="connsiteX10" fmla="*/ 1345919 w 7775575"/>
              <a:gd name="connsiteY10" fmla="*/ 1749496 h 2461628"/>
              <a:gd name="connsiteX11" fmla="*/ 679822 w 7775575"/>
              <a:gd name="connsiteY11" fmla="*/ 994635 h 2461628"/>
              <a:gd name="connsiteX12" fmla="*/ 0 w 7775575"/>
              <a:gd name="connsiteY12" fmla="*/ 1104996 h 2461628"/>
              <a:gd name="connsiteX13" fmla="*/ 0 w 7775575"/>
              <a:gd name="connsiteY13" fmla="*/ 0 h 2461628"/>
              <a:gd name="connsiteX0" fmla="*/ 0 w 7775575"/>
              <a:gd name="connsiteY0" fmla="*/ 0 h 2395981"/>
              <a:gd name="connsiteX1" fmla="*/ 7775575 w 7775575"/>
              <a:gd name="connsiteY1" fmla="*/ 0 h 2395981"/>
              <a:gd name="connsiteX2" fmla="*/ 7775575 w 7775575"/>
              <a:gd name="connsiteY2" fmla="*/ 1104996 h 2395981"/>
              <a:gd name="connsiteX3" fmla="*/ 6852323 w 7775575"/>
              <a:gd name="connsiteY3" fmla="*/ 790379 h 2395981"/>
              <a:gd name="connsiteX4" fmla="*/ 6283920 w 7775575"/>
              <a:gd name="connsiteY4" fmla="*/ 1651806 h 2395981"/>
              <a:gd name="connsiteX5" fmla="*/ 5546772 w 7775575"/>
              <a:gd name="connsiteY5" fmla="*/ 1136727 h 2395981"/>
              <a:gd name="connsiteX6" fmla="*/ 4836268 w 7775575"/>
              <a:gd name="connsiteY6" fmla="*/ 1225533 h 2395981"/>
              <a:gd name="connsiteX7" fmla="*/ 4383322 w 7775575"/>
              <a:gd name="connsiteY7" fmla="*/ 1998154 h 2395981"/>
              <a:gd name="connsiteX8" fmla="*/ 3210991 w 7775575"/>
              <a:gd name="connsiteY8" fmla="*/ 1269938 h 2395981"/>
              <a:gd name="connsiteX9" fmla="*/ 2562656 w 7775575"/>
              <a:gd name="connsiteY9" fmla="*/ 2291216 h 2395981"/>
              <a:gd name="connsiteX10" fmla="*/ 1345919 w 7775575"/>
              <a:gd name="connsiteY10" fmla="*/ 1749496 h 2395981"/>
              <a:gd name="connsiteX11" fmla="*/ 679822 w 7775575"/>
              <a:gd name="connsiteY11" fmla="*/ 994635 h 2395981"/>
              <a:gd name="connsiteX12" fmla="*/ 0 w 7775575"/>
              <a:gd name="connsiteY12" fmla="*/ 1104996 h 2395981"/>
              <a:gd name="connsiteX13" fmla="*/ 0 w 7775575"/>
              <a:gd name="connsiteY13" fmla="*/ 0 h 2395981"/>
              <a:gd name="connsiteX0" fmla="*/ 0 w 7775575"/>
              <a:gd name="connsiteY0" fmla="*/ 0 h 2476537"/>
              <a:gd name="connsiteX1" fmla="*/ 7775575 w 7775575"/>
              <a:gd name="connsiteY1" fmla="*/ 0 h 2476537"/>
              <a:gd name="connsiteX2" fmla="*/ 7775575 w 7775575"/>
              <a:gd name="connsiteY2" fmla="*/ 1104996 h 2476537"/>
              <a:gd name="connsiteX3" fmla="*/ 6852323 w 7775575"/>
              <a:gd name="connsiteY3" fmla="*/ 790379 h 2476537"/>
              <a:gd name="connsiteX4" fmla="*/ 6283920 w 7775575"/>
              <a:gd name="connsiteY4" fmla="*/ 1651806 h 2476537"/>
              <a:gd name="connsiteX5" fmla="*/ 5546772 w 7775575"/>
              <a:gd name="connsiteY5" fmla="*/ 1136727 h 2476537"/>
              <a:gd name="connsiteX6" fmla="*/ 4836268 w 7775575"/>
              <a:gd name="connsiteY6" fmla="*/ 1225533 h 2476537"/>
              <a:gd name="connsiteX7" fmla="*/ 4383322 w 7775575"/>
              <a:gd name="connsiteY7" fmla="*/ 1998154 h 2476537"/>
              <a:gd name="connsiteX8" fmla="*/ 3210991 w 7775575"/>
              <a:gd name="connsiteY8" fmla="*/ 1269938 h 2476537"/>
              <a:gd name="connsiteX9" fmla="*/ 2562656 w 7775575"/>
              <a:gd name="connsiteY9" fmla="*/ 2291216 h 2476537"/>
              <a:gd name="connsiteX10" fmla="*/ 1345919 w 7775575"/>
              <a:gd name="connsiteY10" fmla="*/ 1749496 h 2476537"/>
              <a:gd name="connsiteX11" fmla="*/ 679822 w 7775575"/>
              <a:gd name="connsiteY11" fmla="*/ 994635 h 2476537"/>
              <a:gd name="connsiteX12" fmla="*/ 0 w 7775575"/>
              <a:gd name="connsiteY12" fmla="*/ 1104996 h 2476537"/>
              <a:gd name="connsiteX13" fmla="*/ 0 w 7775575"/>
              <a:gd name="connsiteY13" fmla="*/ 0 h 2476537"/>
              <a:gd name="connsiteX0" fmla="*/ 0 w 7775575"/>
              <a:gd name="connsiteY0" fmla="*/ 0 h 2476537"/>
              <a:gd name="connsiteX1" fmla="*/ 7775575 w 7775575"/>
              <a:gd name="connsiteY1" fmla="*/ 0 h 2476537"/>
              <a:gd name="connsiteX2" fmla="*/ 7775575 w 7775575"/>
              <a:gd name="connsiteY2" fmla="*/ 1104996 h 2476537"/>
              <a:gd name="connsiteX3" fmla="*/ 6852323 w 7775575"/>
              <a:gd name="connsiteY3" fmla="*/ 790379 h 2476537"/>
              <a:gd name="connsiteX4" fmla="*/ 6283920 w 7775575"/>
              <a:gd name="connsiteY4" fmla="*/ 1651806 h 2476537"/>
              <a:gd name="connsiteX5" fmla="*/ 5546772 w 7775575"/>
              <a:gd name="connsiteY5" fmla="*/ 1136727 h 2476537"/>
              <a:gd name="connsiteX6" fmla="*/ 4836268 w 7775575"/>
              <a:gd name="connsiteY6" fmla="*/ 1225533 h 2476537"/>
              <a:gd name="connsiteX7" fmla="*/ 4383322 w 7775575"/>
              <a:gd name="connsiteY7" fmla="*/ 1998154 h 2476537"/>
              <a:gd name="connsiteX8" fmla="*/ 3210991 w 7775575"/>
              <a:gd name="connsiteY8" fmla="*/ 1269938 h 2476537"/>
              <a:gd name="connsiteX9" fmla="*/ 2562656 w 7775575"/>
              <a:gd name="connsiteY9" fmla="*/ 2291216 h 2476537"/>
              <a:gd name="connsiteX10" fmla="*/ 1345919 w 7775575"/>
              <a:gd name="connsiteY10" fmla="*/ 1749496 h 2476537"/>
              <a:gd name="connsiteX11" fmla="*/ 679822 w 7775575"/>
              <a:gd name="connsiteY11" fmla="*/ 994635 h 2476537"/>
              <a:gd name="connsiteX12" fmla="*/ 0 w 7775575"/>
              <a:gd name="connsiteY12" fmla="*/ 1104996 h 2476537"/>
              <a:gd name="connsiteX13" fmla="*/ 0 w 7775575"/>
              <a:gd name="connsiteY13" fmla="*/ 0 h 2476537"/>
              <a:gd name="connsiteX0" fmla="*/ 0 w 7775575"/>
              <a:gd name="connsiteY0" fmla="*/ 0 h 2476537"/>
              <a:gd name="connsiteX1" fmla="*/ 7775575 w 7775575"/>
              <a:gd name="connsiteY1" fmla="*/ 0 h 2476537"/>
              <a:gd name="connsiteX2" fmla="*/ 7775575 w 7775575"/>
              <a:gd name="connsiteY2" fmla="*/ 1104996 h 2476537"/>
              <a:gd name="connsiteX3" fmla="*/ 6852323 w 7775575"/>
              <a:gd name="connsiteY3" fmla="*/ 790379 h 2476537"/>
              <a:gd name="connsiteX4" fmla="*/ 6283920 w 7775575"/>
              <a:gd name="connsiteY4" fmla="*/ 1651806 h 2476537"/>
              <a:gd name="connsiteX5" fmla="*/ 5546772 w 7775575"/>
              <a:gd name="connsiteY5" fmla="*/ 1136727 h 2476537"/>
              <a:gd name="connsiteX6" fmla="*/ 4836268 w 7775575"/>
              <a:gd name="connsiteY6" fmla="*/ 1225533 h 2476537"/>
              <a:gd name="connsiteX7" fmla="*/ 4383322 w 7775575"/>
              <a:gd name="connsiteY7" fmla="*/ 1998154 h 2476537"/>
              <a:gd name="connsiteX8" fmla="*/ 3210991 w 7775575"/>
              <a:gd name="connsiteY8" fmla="*/ 1269938 h 2476537"/>
              <a:gd name="connsiteX9" fmla="*/ 2562656 w 7775575"/>
              <a:gd name="connsiteY9" fmla="*/ 2291216 h 2476537"/>
              <a:gd name="connsiteX10" fmla="*/ 1345919 w 7775575"/>
              <a:gd name="connsiteY10" fmla="*/ 1749496 h 2476537"/>
              <a:gd name="connsiteX11" fmla="*/ 679822 w 7775575"/>
              <a:gd name="connsiteY11" fmla="*/ 994635 h 2476537"/>
              <a:gd name="connsiteX12" fmla="*/ 0 w 7775575"/>
              <a:gd name="connsiteY12" fmla="*/ 1104996 h 2476537"/>
              <a:gd name="connsiteX13" fmla="*/ 0 w 7775575"/>
              <a:gd name="connsiteY13" fmla="*/ 0 h 2476537"/>
              <a:gd name="connsiteX0" fmla="*/ 0 w 7775575"/>
              <a:gd name="connsiteY0" fmla="*/ 0 h 2476537"/>
              <a:gd name="connsiteX1" fmla="*/ 7775575 w 7775575"/>
              <a:gd name="connsiteY1" fmla="*/ 0 h 2476537"/>
              <a:gd name="connsiteX2" fmla="*/ 7775575 w 7775575"/>
              <a:gd name="connsiteY2" fmla="*/ 1104996 h 2476537"/>
              <a:gd name="connsiteX3" fmla="*/ 6852323 w 7775575"/>
              <a:gd name="connsiteY3" fmla="*/ 790379 h 2476537"/>
              <a:gd name="connsiteX4" fmla="*/ 6283920 w 7775575"/>
              <a:gd name="connsiteY4" fmla="*/ 1651806 h 2476537"/>
              <a:gd name="connsiteX5" fmla="*/ 5546772 w 7775575"/>
              <a:gd name="connsiteY5" fmla="*/ 1136727 h 2476537"/>
              <a:gd name="connsiteX6" fmla="*/ 4836268 w 7775575"/>
              <a:gd name="connsiteY6" fmla="*/ 1225533 h 2476537"/>
              <a:gd name="connsiteX7" fmla="*/ 4383322 w 7775575"/>
              <a:gd name="connsiteY7" fmla="*/ 1998154 h 2476537"/>
              <a:gd name="connsiteX8" fmla="*/ 3210991 w 7775575"/>
              <a:gd name="connsiteY8" fmla="*/ 1269938 h 2476537"/>
              <a:gd name="connsiteX9" fmla="*/ 2562656 w 7775575"/>
              <a:gd name="connsiteY9" fmla="*/ 2291216 h 2476537"/>
              <a:gd name="connsiteX10" fmla="*/ 1345919 w 7775575"/>
              <a:gd name="connsiteY10" fmla="*/ 1749496 h 2476537"/>
              <a:gd name="connsiteX11" fmla="*/ 679822 w 7775575"/>
              <a:gd name="connsiteY11" fmla="*/ 994635 h 2476537"/>
              <a:gd name="connsiteX12" fmla="*/ 0 w 7775575"/>
              <a:gd name="connsiteY12" fmla="*/ 1104996 h 2476537"/>
              <a:gd name="connsiteX13" fmla="*/ 0 w 7775575"/>
              <a:gd name="connsiteY13" fmla="*/ 0 h 2476537"/>
              <a:gd name="connsiteX0" fmla="*/ 0 w 7775575"/>
              <a:gd name="connsiteY0" fmla="*/ 0 h 2476537"/>
              <a:gd name="connsiteX1" fmla="*/ 7775575 w 7775575"/>
              <a:gd name="connsiteY1" fmla="*/ 0 h 2476537"/>
              <a:gd name="connsiteX2" fmla="*/ 7775575 w 7775575"/>
              <a:gd name="connsiteY2" fmla="*/ 1104996 h 2476537"/>
              <a:gd name="connsiteX3" fmla="*/ 6852323 w 7775575"/>
              <a:gd name="connsiteY3" fmla="*/ 790379 h 2476537"/>
              <a:gd name="connsiteX4" fmla="*/ 6283920 w 7775575"/>
              <a:gd name="connsiteY4" fmla="*/ 1651806 h 2476537"/>
              <a:gd name="connsiteX5" fmla="*/ 5546772 w 7775575"/>
              <a:gd name="connsiteY5" fmla="*/ 1136727 h 2476537"/>
              <a:gd name="connsiteX6" fmla="*/ 4836268 w 7775575"/>
              <a:gd name="connsiteY6" fmla="*/ 1225533 h 2476537"/>
              <a:gd name="connsiteX7" fmla="*/ 4383322 w 7775575"/>
              <a:gd name="connsiteY7" fmla="*/ 1998154 h 2476537"/>
              <a:gd name="connsiteX8" fmla="*/ 3210991 w 7775575"/>
              <a:gd name="connsiteY8" fmla="*/ 1269938 h 2476537"/>
              <a:gd name="connsiteX9" fmla="*/ 2562656 w 7775575"/>
              <a:gd name="connsiteY9" fmla="*/ 2291216 h 2476537"/>
              <a:gd name="connsiteX10" fmla="*/ 1345919 w 7775575"/>
              <a:gd name="connsiteY10" fmla="*/ 1749496 h 2476537"/>
              <a:gd name="connsiteX11" fmla="*/ 679822 w 7775575"/>
              <a:gd name="connsiteY11" fmla="*/ 994635 h 2476537"/>
              <a:gd name="connsiteX12" fmla="*/ 0 w 7775575"/>
              <a:gd name="connsiteY12" fmla="*/ 1104996 h 2476537"/>
              <a:gd name="connsiteX13" fmla="*/ 0 w 7775575"/>
              <a:gd name="connsiteY13" fmla="*/ 0 h 2476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775575" h="2476537">
                <a:moveTo>
                  <a:pt x="0" y="0"/>
                </a:moveTo>
                <a:lnTo>
                  <a:pt x="7775575" y="0"/>
                </a:lnTo>
                <a:lnTo>
                  <a:pt x="7775575" y="1104996"/>
                </a:lnTo>
                <a:cubicBezTo>
                  <a:pt x="7626140" y="1303331"/>
                  <a:pt x="7436941" y="314414"/>
                  <a:pt x="6852323" y="790379"/>
                </a:cubicBezTo>
                <a:cubicBezTo>
                  <a:pt x="6489737" y="1115372"/>
                  <a:pt x="6714663" y="1523035"/>
                  <a:pt x="6283920" y="1651806"/>
                </a:cubicBezTo>
                <a:cubicBezTo>
                  <a:pt x="6066328" y="1709531"/>
                  <a:pt x="5672590" y="1678450"/>
                  <a:pt x="5546772" y="1136727"/>
                </a:cubicBezTo>
                <a:cubicBezTo>
                  <a:pt x="5420954" y="595004"/>
                  <a:pt x="4852550" y="895468"/>
                  <a:pt x="4836268" y="1225533"/>
                </a:cubicBezTo>
                <a:cubicBezTo>
                  <a:pt x="4819986" y="1555598"/>
                  <a:pt x="4654201" y="1990753"/>
                  <a:pt x="4383322" y="1998154"/>
                </a:cubicBezTo>
                <a:cubicBezTo>
                  <a:pt x="3792717" y="2005555"/>
                  <a:pt x="3977742" y="947272"/>
                  <a:pt x="3210991" y="1269938"/>
                </a:cubicBezTo>
                <a:cubicBezTo>
                  <a:pt x="2852779" y="1432751"/>
                  <a:pt x="2900145" y="1953751"/>
                  <a:pt x="2562656" y="2291216"/>
                </a:cubicBezTo>
                <a:cubicBezTo>
                  <a:pt x="1940966" y="2824056"/>
                  <a:pt x="1409569" y="2070681"/>
                  <a:pt x="1345919" y="1749496"/>
                </a:cubicBezTo>
                <a:cubicBezTo>
                  <a:pt x="1282269" y="1428311"/>
                  <a:pt x="992955" y="1022126"/>
                  <a:pt x="679822" y="994635"/>
                </a:cubicBezTo>
                <a:cubicBezTo>
                  <a:pt x="366689" y="967144"/>
                  <a:pt x="85179" y="1355135"/>
                  <a:pt x="0" y="1104996"/>
                </a:cubicBezTo>
                <a:lnTo>
                  <a:pt x="0" y="0"/>
                </a:lnTo>
                <a:close/>
              </a:path>
            </a:pathLst>
          </a:custGeom>
          <a:pattFill prst="wdUpDiag">
            <a:fgClr>
              <a:srgbClr val="A4D2CB"/>
            </a:fgClr>
            <a:bgClr>
              <a:srgbClr val="F9DCE3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grpSp>
        <p:nvGrpSpPr>
          <p:cNvPr id="16" name="図形グループ 15"/>
          <p:cNvGrpSpPr/>
          <p:nvPr/>
        </p:nvGrpSpPr>
        <p:grpSpPr>
          <a:xfrm>
            <a:off x="278984" y="0"/>
            <a:ext cx="5859990" cy="2854285"/>
            <a:chOff x="237020" y="1030160"/>
            <a:chExt cx="5859990" cy="2854285"/>
          </a:xfrm>
        </p:grpSpPr>
        <p:pic>
          <p:nvPicPr>
            <p:cNvPr id="15" name="図 14" descr="open02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1426" y="1190013"/>
              <a:ext cx="5815584" cy="2694432"/>
            </a:xfrm>
            <a:prstGeom prst="rect">
              <a:avLst/>
            </a:prstGeom>
          </p:spPr>
        </p:pic>
        <p:pic>
          <p:nvPicPr>
            <p:cNvPr id="14" name="図 13" descr="open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7020" y="1030160"/>
              <a:ext cx="5815584" cy="2694432"/>
            </a:xfrm>
            <a:prstGeom prst="rect">
              <a:avLst/>
            </a:prstGeom>
          </p:spPr>
        </p:pic>
      </p:grpSp>
      <p:sp>
        <p:nvSpPr>
          <p:cNvPr id="13" name="正方形/長方形 12"/>
          <p:cNvSpPr/>
          <p:nvPr/>
        </p:nvSpPr>
        <p:spPr>
          <a:xfrm>
            <a:off x="389681" y="6639163"/>
            <a:ext cx="3550425" cy="230927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地図を入れてください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55088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5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15.pptx" id="{F4EEB164-0389-4251-B827-DCD17EF0C48D}" vid="{C925A3BC-7E78-45E7-A170-F95D43672441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15.potx</Template>
  <TotalTime>0</TotalTime>
  <Words>153</Words>
  <Application>Microsoft Office PowerPoint</Application>
  <PresentationFormat>ユーザー設定</PresentationFormat>
  <Paragraphs>32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15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2014-07-29T05:36:10Z</dcterms:created>
  <dcterms:modified xsi:type="dcterms:W3CDTF">2014-07-29T05:36:15Z</dcterms:modified>
</cp:coreProperties>
</file>