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672"/>
      </p:cViewPr>
      <p:guideLst>
        <p:guide orient="horz" pos="36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5781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42232" y="3680659"/>
            <a:ext cx="426781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0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OPEN</a:t>
            </a:r>
            <a:r>
              <a:rPr lang="en-US" altLang="ja-JP" sz="11000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!</a:t>
            </a:r>
            <a:endParaRPr kumimoji="1" lang="ja-JP" altLang="en-US" sz="11000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60756" y="5325267"/>
            <a:ext cx="5078044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ja-JP" altLang="en-US" sz="18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天然酵母の自家製パンと</a:t>
            </a:r>
            <a:endParaRPr kumimoji="1" lang="en-US" altLang="ja-JP" sz="1800" b="1" dirty="0" smtClean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40000"/>
              </a:lnSpc>
            </a:pPr>
            <a:r>
              <a:rPr kumimoji="1" lang="ja-JP" altLang="en-US" sz="18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おいしいコーヒーをお楽しみください。</a:t>
            </a:r>
            <a:endParaRPr kumimoji="1" lang="en-US" altLang="ja-JP" sz="1800" b="1" dirty="0" smtClean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40000"/>
              </a:lnSpc>
            </a:pPr>
            <a:r>
              <a:rPr lang="ja-JP" altLang="en-US" sz="18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朝はモーニングセットもご用意しております。</a:t>
            </a:r>
            <a:endParaRPr kumimoji="1" lang="ja-JP" altLang="en-US" sz="1800" b="1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36957" y="7799899"/>
            <a:ext cx="2563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営業時間：</a:t>
            </a:r>
            <a:r>
              <a:rPr lang="en-US" altLang="ja-JP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17:00</a:t>
            </a:r>
            <a:r>
              <a:rPr lang="ja-JP" altLang="en-US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～</a:t>
            </a:r>
            <a:r>
              <a:rPr lang="en-US" altLang="ja-JP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23:00</a:t>
            </a:r>
            <a:endParaRPr lang="ja-JP" altLang="en-US" sz="1400" b="1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36956" y="8153491"/>
            <a:ext cx="25253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東京都</a:t>
            </a:r>
            <a:r>
              <a:rPr lang="ja-JP" altLang="en-US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江東区豊洲3-2-3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36956" y="8508652"/>
            <a:ext cx="17261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TEL: </a:t>
            </a:r>
            <a:r>
              <a:rPr lang="ja-JP" altLang="en-US" sz="14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03-</a:t>
            </a:r>
            <a:r>
              <a:rPr lang="en-US" altLang="ja-JP" sz="14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1234−1111</a:t>
            </a:r>
            <a:endParaRPr lang="ja-JP" altLang="en-US" sz="1400" b="1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5553" y="484501"/>
            <a:ext cx="363813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ja-JP" altLang="en-US" sz="60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ベーカリー</a:t>
            </a:r>
            <a:endParaRPr kumimoji="1" lang="en-US" altLang="ja-JP" sz="6000" b="1" dirty="0" smtClean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80000"/>
              </a:lnSpc>
            </a:pPr>
            <a:r>
              <a:rPr kumimoji="1" lang="ja-JP" altLang="en-US" sz="60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カフェ</a:t>
            </a:r>
            <a:endParaRPr kumimoji="1" lang="en-US" altLang="ja-JP" sz="6000" b="1" dirty="0" smtClean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  <a:p>
            <a:pPr algn="ctr">
              <a:lnSpc>
                <a:spcPct val="80000"/>
              </a:lnSpc>
            </a:pPr>
            <a:r>
              <a:rPr lang="ja-JP" altLang="en-US" sz="6000" b="1" dirty="0" smtClean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あすく</a:t>
            </a:r>
            <a:r>
              <a:rPr lang="ja-JP" altLang="en-US" sz="60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る</a:t>
            </a:r>
            <a:endParaRPr kumimoji="1" lang="ja-JP" altLang="en-US" sz="6000" b="1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08624" y="9594418"/>
            <a:ext cx="2108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FFFF"/>
                </a:solidFill>
              </a:rPr>
              <a:t>MORNING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SET</a:t>
            </a:r>
          </a:p>
          <a:p>
            <a:pPr algn="ctr"/>
            <a:r>
              <a:rPr lang="ja-JP" altLang="en-US" sz="2000" b="1" dirty="0" smtClean="0">
                <a:solidFill>
                  <a:srgbClr val="FFFFFF"/>
                </a:solidFill>
              </a:rPr>
              <a:t>￥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100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OFF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TICKET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492578" y="9594418"/>
            <a:ext cx="2108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FFFF"/>
                </a:solidFill>
              </a:rPr>
              <a:t>COFFE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SET</a:t>
            </a:r>
          </a:p>
          <a:p>
            <a:pPr algn="ctr"/>
            <a:r>
              <a:rPr lang="ja-JP" altLang="en-US" sz="2000" b="1" dirty="0" smtClean="0">
                <a:solidFill>
                  <a:srgbClr val="FFFFFF"/>
                </a:solidFill>
              </a:rPr>
              <a:t>￥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100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OFF</a:t>
            </a:r>
            <a:r>
              <a:rPr lang="ja-JP" altLang="en-US" sz="2000" b="1" dirty="0" smtClean="0">
                <a:solidFill>
                  <a:srgbClr val="FFFFFF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FF"/>
                </a:solidFill>
              </a:rPr>
              <a:t>TICKET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63387" y="2721935"/>
            <a:ext cx="25987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7.12</a:t>
            </a:r>
            <a:r>
              <a:rPr lang="en-US" altLang="ja-JP" sz="2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(sat)</a:t>
            </a:r>
            <a:r>
              <a:rPr lang="ja-JP" altLang="en-US" sz="2400" b="1" dirty="0">
                <a:solidFill>
                  <a:schemeClr val="bg1"/>
                </a:solidFill>
                <a:effectLst>
                  <a:outerShdw blurRad="69850" dist="50800" dir="2700000" algn="tl" rotWithShape="0">
                    <a:schemeClr val="accent6">
                      <a:lumMod val="50000"/>
                      <a:alpha val="98000"/>
                    </a:schemeClr>
                  </a:outerShdw>
                </a:effectLst>
                <a:latin typeface="ＭＳ Ｐ明朝"/>
                <a:ea typeface="ＭＳ Ｐ明朝"/>
                <a:cs typeface="ＭＳ Ｐ明朝"/>
              </a:rPr>
              <a:t> </a:t>
            </a:r>
            <a:endParaRPr lang="en-US" altLang="ja-JP" sz="2400" b="1" dirty="0">
              <a:solidFill>
                <a:schemeClr val="bg1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ＭＳ Ｐ明朝"/>
              <a:ea typeface="ＭＳ Ｐ明朝"/>
              <a:cs typeface="ＭＳ Ｐ明朝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0" y="9283148"/>
            <a:ext cx="77755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768752" y="9283148"/>
            <a:ext cx="0" cy="162456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346852" y="9283148"/>
            <a:ext cx="0" cy="162456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64128" y="7262076"/>
            <a:ext cx="274338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3000" dirty="0">
                <a:solidFill>
                  <a:srgbClr val="800000"/>
                </a:solidFill>
                <a:latin typeface="Brush Script MT Italic"/>
                <a:cs typeface="Brush Script MT Italic"/>
              </a:rPr>
              <a:t>Bakery </a:t>
            </a:r>
            <a:r>
              <a:rPr lang="en-US" altLang="ja-JP" sz="3000" dirty="0" smtClean="0">
                <a:solidFill>
                  <a:srgbClr val="800000"/>
                </a:solidFill>
                <a:latin typeface="Brush Script MT Italic"/>
                <a:cs typeface="Brush Script MT Italic"/>
              </a:rPr>
              <a:t>Café </a:t>
            </a:r>
            <a:r>
              <a:rPr lang="en-US" altLang="ja-JP" sz="3000" dirty="0" err="1" smtClean="0">
                <a:solidFill>
                  <a:srgbClr val="800000"/>
                </a:solidFill>
                <a:latin typeface="Brush Script MT Italic"/>
                <a:cs typeface="Brush Script MT Italic"/>
              </a:rPr>
              <a:t>Askul</a:t>
            </a:r>
            <a:endParaRPr kumimoji="1" lang="ja-JP" altLang="en-US" sz="3000" dirty="0">
              <a:solidFill>
                <a:srgbClr val="800000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Brush Script MT Italic"/>
              <a:ea typeface="ＭＳ Ｐ明朝"/>
              <a:cs typeface="Brush Script MT Italic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20802490">
            <a:off x="4020113" y="10336011"/>
            <a:ext cx="131669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dirty="0">
                <a:solidFill>
                  <a:srgbClr val="800000"/>
                </a:solidFill>
                <a:latin typeface="Brush Script MT Italic"/>
                <a:cs typeface="Brush Script MT Italic"/>
              </a:rPr>
              <a:t>Bakery Cafe</a:t>
            </a:r>
            <a:endParaRPr kumimoji="1" lang="ja-JP" altLang="en-US" sz="2000" dirty="0">
              <a:solidFill>
                <a:srgbClr val="800000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Brush Script MT Italic"/>
              <a:ea typeface="ＭＳ Ｐ明朝"/>
              <a:cs typeface="Brush Script MT Italic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20802490">
            <a:off x="6534713" y="10336011"/>
            <a:ext cx="131669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dirty="0">
                <a:solidFill>
                  <a:srgbClr val="800000"/>
                </a:solidFill>
                <a:latin typeface="Brush Script MT Italic"/>
                <a:cs typeface="Brush Script MT Italic"/>
              </a:rPr>
              <a:t>Bakery Cafe</a:t>
            </a:r>
            <a:endParaRPr kumimoji="1" lang="ja-JP" altLang="en-US" sz="2000" dirty="0">
              <a:solidFill>
                <a:srgbClr val="800000"/>
              </a:solidFill>
              <a:effectLst>
                <a:outerShdw blurRad="69850" dist="50800" dir="2700000" algn="tl" rotWithShape="0">
                  <a:schemeClr val="accent6">
                    <a:lumMod val="50000"/>
                    <a:alpha val="98000"/>
                  </a:schemeClr>
                </a:outerShdw>
              </a:effectLst>
              <a:latin typeface="Brush Script MT Italic"/>
              <a:ea typeface="ＭＳ Ｐ明朝"/>
              <a:cs typeface="Brush Script MT Italic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3200" y="9347200"/>
            <a:ext cx="2501900" cy="1371599"/>
          </a:xfrm>
          <a:prstGeom prst="rect">
            <a:avLst/>
          </a:prstGeom>
          <a:solidFill>
            <a:srgbClr val="BFBF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地図を入れてください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_REDESIGN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4.potx" id="{982DD745-4DE2-46EF-940C-EBB1EB1F1DD2}" vid="{2C126007-666F-423D-B293-58CB1A5602B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14_REDESIGN.POTX</Template>
  <TotalTime>0</TotalTime>
  <Words>174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14_REDESIGN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2014-07-29T05:37:08Z</dcterms:created>
  <dcterms:modified xsi:type="dcterms:W3CDTF">2014-07-29T05:37:14Z</dcterms:modified>
</cp:coreProperties>
</file>