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3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640000"/>
    <a:srgbClr val="FFC000"/>
    <a:srgbClr val="3E0000"/>
    <a:srgbClr val="B00E17"/>
    <a:srgbClr val="905A36"/>
    <a:srgbClr val="905B37"/>
    <a:srgbClr val="B5AC3A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776000" cy="109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8" name="平行四辺形 7"/>
          <p:cNvSpPr/>
          <p:nvPr userDrawn="1"/>
        </p:nvSpPr>
        <p:spPr>
          <a:xfrm rot="21353115">
            <a:off x="-50255" y="1944790"/>
            <a:ext cx="7877499" cy="963781"/>
          </a:xfrm>
          <a:prstGeom prst="parallelogram">
            <a:avLst>
              <a:gd name="adj" fmla="val 9393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-182" y="664"/>
            <a:ext cx="7776000" cy="2228768"/>
            <a:chOff x="-41575" y="-29416"/>
            <a:chExt cx="7842921" cy="3672501"/>
          </a:xfrm>
          <a:solidFill>
            <a:srgbClr val="FF6600"/>
          </a:solidFill>
        </p:grpSpPr>
        <p:sp>
          <p:nvSpPr>
            <p:cNvPr id="10" name="台形 9"/>
            <p:cNvSpPr/>
            <p:nvPr/>
          </p:nvSpPr>
          <p:spPr>
            <a:xfrm rot="5400000">
              <a:off x="2048092" y="-2110167"/>
              <a:ext cx="3663585" cy="7842920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-41573" y="-29416"/>
              <a:ext cx="7842919" cy="18747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12" name="正方形/長方形 11"/>
          <p:cNvSpPr/>
          <p:nvPr userDrawn="1"/>
        </p:nvSpPr>
        <p:spPr>
          <a:xfrm>
            <a:off x="-213" y="10166931"/>
            <a:ext cx="7776000" cy="740783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正方形/長方形 58"/>
          <p:cNvSpPr/>
          <p:nvPr/>
        </p:nvSpPr>
        <p:spPr>
          <a:xfrm>
            <a:off x="5391799" y="226660"/>
            <a:ext cx="2163600" cy="2325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kumimoji="1"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284964" y="3714044"/>
            <a:ext cx="2340000" cy="322029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カシスオレンジ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カシスグレープフルーツ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カシスソーダ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カシスウーロン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ピーチソーダ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ピーチミルク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カンパリオレンジ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カンパリソーダ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抹茶ウーロン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抹茶ミルク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カルアミルク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2790112" y="5498330"/>
            <a:ext cx="234000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ハイボール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コークハイボール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ジンジャーハイボール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ロック･水割り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2790112" y="3714043"/>
            <a:ext cx="2340000" cy="137440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麦・芋・米　銘柄指定ナシ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お湯割り・水割り・ロック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ウーロンハイ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緑茶ハイ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96591" y="3714044"/>
            <a:ext cx="2340000" cy="8775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ts val="2000"/>
              </a:lnSpc>
              <a:spcAft>
                <a:spcPts val="400"/>
              </a:spcAft>
            </a:pPr>
            <a:r>
              <a:rPr lang="ja-JP" altLang="en-US" sz="1600" dirty="0">
                <a:solidFill>
                  <a:srgbClr val="640000"/>
                </a:solidFill>
              </a:rPr>
              <a:t>生小（カリン七番搾り）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生中（カリン七番搾り）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ピッチャー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96591" y="9053572"/>
            <a:ext cx="2340000" cy="847818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銘柄指定なし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冷・常温・熱かん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790112" y="9053572"/>
            <a:ext cx="2340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梅酒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柚子酒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あんず酒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 rot="21308150">
            <a:off x="643778" y="2341084"/>
            <a:ext cx="1318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spc="-15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（ </a:t>
            </a:r>
            <a:r>
              <a:rPr lang="en-US" altLang="ja-JP" sz="1400" b="1" spc="-15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2</a:t>
            </a:r>
            <a:r>
              <a:rPr lang="ja-JP" altLang="en-US" sz="1400" b="1" spc="-15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時間制 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 rot="21348125">
            <a:off x="1743899" y="1724319"/>
            <a:ext cx="36118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000" b="1" i="1" spc="-1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2,000</a:t>
            </a:r>
            <a:r>
              <a:rPr lang="ja-JP" altLang="en-US" sz="4400" b="1" i="1" spc="-1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円</a:t>
            </a:r>
            <a:r>
              <a:rPr lang="ja-JP" altLang="en-US" sz="1800" i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（税抜）</a:t>
            </a:r>
            <a:endParaRPr lang="ja-JP" altLang="en-US" sz="4000" i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 rot="21308150">
            <a:off x="640571" y="2606920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spc="-15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お一人様</a:t>
            </a:r>
            <a:endParaRPr lang="ja-JP" altLang="en-US" sz="1050" b="1" spc="-15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296591" y="5498328"/>
            <a:ext cx="234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ライムサワー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カルピスサワー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レモンサワー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青りんごサワー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巨峰サワー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梅サワー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ピーチサワー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グレープフルーツサワー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ラ・フランスサワー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カシスサワー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シークァーサーサワー</a:t>
            </a:r>
            <a:br>
              <a:rPr lang="ja-JP" altLang="en-US" sz="1600" dirty="0">
                <a:solidFill>
                  <a:srgbClr val="640000"/>
                </a:solidFill>
              </a:rPr>
            </a:br>
            <a:endParaRPr lang="ja-JP" altLang="en-US" sz="1600" dirty="0">
              <a:solidFill>
                <a:srgbClr val="64000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335046" y="3259469"/>
            <a:ext cx="2160000" cy="329989"/>
            <a:chOff x="335046" y="3259469"/>
            <a:chExt cx="2160000" cy="329989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557" y="3259469"/>
              <a:ext cx="317019" cy="329212"/>
            </a:xfrm>
            <a:prstGeom prst="rect">
              <a:avLst/>
            </a:prstGeom>
          </p:spPr>
        </p:pic>
        <p:cxnSp>
          <p:nvCxnSpPr>
            <p:cNvPr id="9473" name="直線コネクタ 9472"/>
            <p:cNvCxnSpPr/>
            <p:nvPr/>
          </p:nvCxnSpPr>
          <p:spPr>
            <a:xfrm>
              <a:off x="335046" y="3589458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/>
        </p:nvGrpSpPr>
        <p:grpSpPr>
          <a:xfrm>
            <a:off x="335046" y="5075679"/>
            <a:ext cx="2160000" cy="323218"/>
            <a:chOff x="335046" y="5075679"/>
            <a:chExt cx="2160000" cy="323218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557" y="5075679"/>
              <a:ext cx="219475" cy="323116"/>
            </a:xfrm>
            <a:prstGeom prst="rect">
              <a:avLst/>
            </a:prstGeom>
          </p:spPr>
        </p:pic>
        <p:cxnSp>
          <p:nvCxnSpPr>
            <p:cNvPr id="72" name="直線コネクタ 71"/>
            <p:cNvCxnSpPr/>
            <p:nvPr/>
          </p:nvCxnSpPr>
          <p:spPr>
            <a:xfrm>
              <a:off x="335046" y="5398897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グループ化 23"/>
          <p:cNvGrpSpPr/>
          <p:nvPr/>
        </p:nvGrpSpPr>
        <p:grpSpPr>
          <a:xfrm>
            <a:off x="335046" y="8597692"/>
            <a:ext cx="2160000" cy="354985"/>
            <a:chOff x="335046" y="8597692"/>
            <a:chExt cx="2160000" cy="354985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365851" y="8597692"/>
              <a:ext cx="203762" cy="353348"/>
              <a:chOff x="-4968616" y="3580699"/>
              <a:chExt cx="582624" cy="1010362"/>
            </a:xfrm>
            <a:solidFill>
              <a:srgbClr val="640000"/>
            </a:solidFill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-4968616" y="3682829"/>
                <a:ext cx="581023" cy="908232"/>
                <a:chOff x="-5231656" y="4736476"/>
                <a:chExt cx="738775" cy="1207137"/>
              </a:xfrm>
              <a:grpFill/>
            </p:grpSpPr>
            <p:sp>
              <p:nvSpPr>
                <p:cNvPr id="7" name="フローチャート: 書類 6"/>
                <p:cNvSpPr/>
                <p:nvPr/>
              </p:nvSpPr>
              <p:spPr>
                <a:xfrm rot="16200000">
                  <a:off x="-5386965" y="5049142"/>
                  <a:ext cx="1206750" cy="581418"/>
                </a:xfrm>
                <a:prstGeom prst="flowChartDocument">
                  <a:avLst/>
                </a:prstGeom>
                <a:grpFill/>
                <a:ln>
                  <a:solidFill>
                    <a:srgbClr val="64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800">
                    <a:solidFill>
                      <a:srgbClr val="640000"/>
                    </a:solidFill>
                  </a:endParaRPr>
                </a:p>
              </p:txBody>
            </p:sp>
            <p:sp>
              <p:nvSpPr>
                <p:cNvPr id="29" name="フローチャート: 書類 28"/>
                <p:cNvSpPr/>
                <p:nvPr/>
              </p:nvSpPr>
              <p:spPr>
                <a:xfrm rot="5400000" flipH="1">
                  <a:off x="-5544324" y="5049527"/>
                  <a:ext cx="1206754" cy="581418"/>
                </a:xfrm>
                <a:prstGeom prst="flowChartDocument">
                  <a:avLst/>
                </a:prstGeom>
                <a:grpFill/>
                <a:ln>
                  <a:solidFill>
                    <a:srgbClr val="64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800">
                    <a:solidFill>
                      <a:srgbClr val="640000"/>
                    </a:solidFill>
                  </a:endParaRPr>
                </a:p>
              </p:txBody>
            </p:sp>
          </p:grpSp>
          <p:sp>
            <p:nvSpPr>
              <p:cNvPr id="9" name="フローチャート: 組合せ 8"/>
              <p:cNvSpPr/>
              <p:nvPr/>
            </p:nvSpPr>
            <p:spPr>
              <a:xfrm>
                <a:off x="-4968197" y="3580699"/>
                <a:ext cx="582205" cy="372740"/>
              </a:xfrm>
              <a:prstGeom prst="flowChartMerge">
                <a:avLst/>
              </a:prstGeom>
              <a:grpFill/>
              <a:ln>
                <a:solidFill>
                  <a:srgbClr val="6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800">
                  <a:solidFill>
                    <a:srgbClr val="640000"/>
                  </a:solidFill>
                </a:endParaRPr>
              </a:p>
            </p:txBody>
          </p:sp>
        </p:grpSp>
        <p:cxnSp>
          <p:nvCxnSpPr>
            <p:cNvPr id="79" name="直線コネクタ 78"/>
            <p:cNvCxnSpPr/>
            <p:nvPr/>
          </p:nvCxnSpPr>
          <p:spPr>
            <a:xfrm>
              <a:off x="335046" y="8952677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804485" y="3275041"/>
            <a:ext cx="2160000" cy="325074"/>
            <a:chOff x="2804485" y="3275041"/>
            <a:chExt cx="2160000" cy="325074"/>
          </a:xfrm>
        </p:grpSpPr>
        <p:pic>
          <p:nvPicPr>
            <p:cNvPr id="83" name="図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509" y="3275041"/>
              <a:ext cx="219475" cy="323116"/>
            </a:xfrm>
            <a:prstGeom prst="rect">
              <a:avLst/>
            </a:prstGeom>
          </p:spPr>
        </p:pic>
        <p:cxnSp>
          <p:nvCxnSpPr>
            <p:cNvPr id="87" name="直線コネクタ 86"/>
            <p:cNvCxnSpPr/>
            <p:nvPr/>
          </p:nvCxnSpPr>
          <p:spPr>
            <a:xfrm>
              <a:off x="2804485" y="3600115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30"/>
          <p:cNvGrpSpPr/>
          <p:nvPr/>
        </p:nvGrpSpPr>
        <p:grpSpPr>
          <a:xfrm>
            <a:off x="2804485" y="5123176"/>
            <a:ext cx="2160000" cy="274344"/>
            <a:chOff x="2804485" y="5123176"/>
            <a:chExt cx="2160000" cy="274344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236" y="5123176"/>
              <a:ext cx="298730" cy="274344"/>
            </a:xfrm>
            <a:prstGeom prst="rect">
              <a:avLst/>
            </a:prstGeom>
          </p:spPr>
        </p:pic>
        <p:cxnSp>
          <p:nvCxnSpPr>
            <p:cNvPr id="94" name="直線コネクタ 93"/>
            <p:cNvCxnSpPr/>
            <p:nvPr/>
          </p:nvCxnSpPr>
          <p:spPr>
            <a:xfrm>
              <a:off x="2804485" y="5391752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グループ化 38"/>
          <p:cNvGrpSpPr/>
          <p:nvPr/>
        </p:nvGrpSpPr>
        <p:grpSpPr>
          <a:xfrm>
            <a:off x="2804485" y="8623882"/>
            <a:ext cx="2160000" cy="330505"/>
            <a:chOff x="2804485" y="8623882"/>
            <a:chExt cx="2160000" cy="330505"/>
          </a:xfrm>
        </p:grpSpPr>
        <p:pic>
          <p:nvPicPr>
            <p:cNvPr id="89" name="図 8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508" y="8623882"/>
              <a:ext cx="219475" cy="323116"/>
            </a:xfrm>
            <a:prstGeom prst="rect">
              <a:avLst/>
            </a:prstGeom>
          </p:spPr>
        </p:pic>
        <p:cxnSp>
          <p:nvCxnSpPr>
            <p:cNvPr id="102" name="直線コネクタ 101"/>
            <p:cNvCxnSpPr/>
            <p:nvPr/>
          </p:nvCxnSpPr>
          <p:spPr>
            <a:xfrm>
              <a:off x="2804485" y="8954387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グループ化 41"/>
          <p:cNvGrpSpPr/>
          <p:nvPr/>
        </p:nvGrpSpPr>
        <p:grpSpPr>
          <a:xfrm>
            <a:off x="5300439" y="3264806"/>
            <a:ext cx="2159999" cy="335309"/>
            <a:chOff x="5300439" y="3264806"/>
            <a:chExt cx="2159999" cy="335309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9438" y="3264806"/>
              <a:ext cx="292633" cy="335309"/>
            </a:xfrm>
            <a:prstGeom prst="rect">
              <a:avLst/>
            </a:prstGeom>
          </p:spPr>
        </p:pic>
        <p:cxnSp>
          <p:nvCxnSpPr>
            <p:cNvPr id="109" name="直線コネクタ 108"/>
            <p:cNvCxnSpPr/>
            <p:nvPr/>
          </p:nvCxnSpPr>
          <p:spPr>
            <a:xfrm>
              <a:off x="5300439" y="3600112"/>
              <a:ext cx="2159999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正方形/長方形 109"/>
          <p:cNvSpPr/>
          <p:nvPr/>
        </p:nvSpPr>
        <p:spPr>
          <a:xfrm>
            <a:off x="5284964" y="7277818"/>
            <a:ext cx="2340000" cy="2689939"/>
          </a:xfrm>
          <a:prstGeom prst="rect">
            <a:avLst/>
          </a:prstGeom>
        </p:spPr>
        <p:txBody>
          <a:bodyPr numCol="1">
            <a:no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コーラ</a:t>
            </a: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ジンジャーエール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メロンソーダ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カルピス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カルピスソーダ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ノンアルコールビール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オレンジジュース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グレープフルーツ</a:t>
            </a:r>
            <a:br>
              <a:rPr lang="ja-JP" altLang="en-US" sz="1600" dirty="0">
                <a:solidFill>
                  <a:srgbClr val="640000"/>
                </a:solidFill>
              </a:rPr>
            </a:br>
            <a:r>
              <a:rPr lang="ja-JP" altLang="en-US" sz="1600" dirty="0">
                <a:solidFill>
                  <a:srgbClr val="640000"/>
                </a:solidFill>
              </a:rPr>
              <a:t>ウーロン茶</a:t>
            </a:r>
          </a:p>
        </p:txBody>
      </p:sp>
      <p:grpSp>
        <p:nvGrpSpPr>
          <p:cNvPr id="41" name="グループ化 40"/>
          <p:cNvGrpSpPr/>
          <p:nvPr/>
        </p:nvGrpSpPr>
        <p:grpSpPr>
          <a:xfrm>
            <a:off x="5300437" y="6830422"/>
            <a:ext cx="2160000" cy="335083"/>
            <a:chOff x="5300437" y="6830422"/>
            <a:chExt cx="2160000" cy="335083"/>
          </a:xfrm>
        </p:grpSpPr>
        <p:sp>
          <p:nvSpPr>
            <p:cNvPr id="113" name="左大かっこ 112"/>
            <p:cNvSpPr/>
            <p:nvPr/>
          </p:nvSpPr>
          <p:spPr>
            <a:xfrm rot="16200000">
              <a:off x="5277008" y="6882854"/>
              <a:ext cx="322383" cy="217520"/>
            </a:xfrm>
            <a:prstGeom prst="leftBracket">
              <a:avLst/>
            </a:prstGeom>
            <a:solidFill>
              <a:srgbClr val="640000"/>
            </a:solidFill>
            <a:ln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800">
                <a:solidFill>
                  <a:srgbClr val="640000"/>
                </a:solidFill>
              </a:endParaRPr>
            </a:p>
          </p:txBody>
        </p:sp>
        <p:cxnSp>
          <p:nvCxnSpPr>
            <p:cNvPr id="115" name="直線コネクタ 114"/>
            <p:cNvCxnSpPr/>
            <p:nvPr/>
          </p:nvCxnSpPr>
          <p:spPr>
            <a:xfrm>
              <a:off x="5300437" y="7165505"/>
              <a:ext cx="2160000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正方形/長方形 118"/>
          <p:cNvSpPr/>
          <p:nvPr/>
        </p:nvSpPr>
        <p:spPr>
          <a:xfrm>
            <a:off x="2819112" y="7277818"/>
            <a:ext cx="2340000" cy="6052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赤ワイン</a:t>
            </a:r>
            <a:endParaRPr lang="en-US" altLang="ja-JP" sz="1600" dirty="0">
              <a:solidFill>
                <a:srgbClr val="640000"/>
              </a:solidFill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solidFill>
                  <a:srgbClr val="640000"/>
                </a:solidFill>
              </a:rPr>
              <a:t>白ワイン</a:t>
            </a:r>
          </a:p>
        </p:txBody>
      </p:sp>
      <p:grpSp>
        <p:nvGrpSpPr>
          <p:cNvPr id="33" name="グループ化 32"/>
          <p:cNvGrpSpPr/>
          <p:nvPr/>
        </p:nvGrpSpPr>
        <p:grpSpPr>
          <a:xfrm>
            <a:off x="2804486" y="6830047"/>
            <a:ext cx="2159999" cy="353599"/>
            <a:chOff x="2804486" y="6830047"/>
            <a:chExt cx="2159999" cy="353599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4354" y="6830047"/>
              <a:ext cx="207282" cy="353599"/>
            </a:xfrm>
            <a:prstGeom prst="rect">
              <a:avLst/>
            </a:prstGeom>
          </p:spPr>
        </p:pic>
        <p:cxnSp>
          <p:nvCxnSpPr>
            <p:cNvPr id="123" name="直線コネクタ 122"/>
            <p:cNvCxnSpPr/>
            <p:nvPr/>
          </p:nvCxnSpPr>
          <p:spPr>
            <a:xfrm>
              <a:off x="2804486" y="7165929"/>
              <a:ext cx="2159999" cy="0"/>
            </a:xfrm>
            <a:prstGeom prst="line">
              <a:avLst/>
            </a:prstGeom>
            <a:ln w="28575">
              <a:solidFill>
                <a:srgbClr val="6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正方形/長方形 79"/>
          <p:cNvSpPr/>
          <p:nvPr/>
        </p:nvSpPr>
        <p:spPr>
          <a:xfrm>
            <a:off x="-3420195" y="11827410"/>
            <a:ext cx="7776000" cy="748211"/>
          </a:xfrm>
          <a:prstGeom prst="rect">
            <a:avLst/>
          </a:prstGeom>
          <a:pattFill prst="diagBrick">
            <a:fgClr>
              <a:schemeClr val="tx2">
                <a:lumMod val="60000"/>
                <a:lumOff val="40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-213" y="10238454"/>
            <a:ext cx="777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spc="-150" dirty="0" smtClean="0">
                <a:solidFill>
                  <a:schemeClr val="bg1"/>
                </a:solidFill>
                <a:latin typeface="Castellar" panose="020A0402060406010301" pitchFamily="18" charset="0"/>
              </a:rPr>
              <a:t>居酒屋アスクル</a:t>
            </a:r>
            <a:endParaRPr lang="ja-JP" altLang="en-US" sz="2000" b="1" spc="-150" dirty="0">
              <a:solidFill>
                <a:schemeClr val="bg1"/>
              </a:solidFill>
              <a:latin typeface="Castellar" panose="020A0402060406010301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78"/>
          <a:stretch/>
        </p:blipFill>
        <p:spPr>
          <a:xfrm>
            <a:off x="1000853" y="218574"/>
            <a:ext cx="3799748" cy="1896020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718692" y="3290050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ビール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718692" y="5099490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サワー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718692" y="8653269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日本酒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3188131" y="3300707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焼酎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3188131" y="5092345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ウイスキー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3188131" y="8654979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果実酒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5684084" y="3300703"/>
            <a:ext cx="189912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カクテル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  <p:sp>
        <p:nvSpPr>
          <p:cNvPr id="114" name="正方形/長方形 113"/>
          <p:cNvSpPr/>
          <p:nvPr/>
        </p:nvSpPr>
        <p:spPr>
          <a:xfrm>
            <a:off x="5684082" y="6866098"/>
            <a:ext cx="18991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ソフトドリンク</a:t>
            </a:r>
          </a:p>
        </p:txBody>
      </p:sp>
      <p:sp>
        <p:nvSpPr>
          <p:cNvPr id="122" name="正方形/長方形 121"/>
          <p:cNvSpPr/>
          <p:nvPr/>
        </p:nvSpPr>
        <p:spPr>
          <a:xfrm>
            <a:off x="3188131" y="6866520"/>
            <a:ext cx="189912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2000" b="1" dirty="0">
                <a:solidFill>
                  <a:srgbClr val="640000"/>
                </a:solidFill>
              </a:rPr>
              <a:t>ワイン</a:t>
            </a:r>
            <a:endParaRPr lang="ja-JP" altLang="en-US" sz="1400" b="1" dirty="0">
              <a:solidFill>
                <a:srgbClr val="6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163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2014-07-08T07:29:14Z</dcterms:created>
  <dcterms:modified xsi:type="dcterms:W3CDTF">2014-07-29T05:38:03Z</dcterms:modified>
</cp:coreProperties>
</file>